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Average"/>
      <p:regular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swald-regular.fntdata"/><Relationship Id="rId16" Type="http://schemas.openxmlformats.org/officeDocument/2006/relationships/font" Target="fonts/Averag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1ca745412f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1ca745412f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ca745412f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1ca745412f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ca745412f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1ca745412f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Program do analizy tekstu wykorzystuje alfabet udostępniony na tej stronie, który stanowi bazę hieroglifów oraz ich transliteracji.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1ca745412f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1ca745412f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Program wykorzystuje następujące biblioteki programistyczne w celu przetwarzania danych i analizy tekstu:</a:t>
            </a:r>
            <a:br>
              <a:rPr lang="pl"/>
            </a:br>
            <a:r>
              <a:rPr lang="pl"/>
              <a:t>Matplotlib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Biblioteka służąca do tworzenia wykresów, wizualizacji danych oraz obrazowania wyników analizy. W projekcie wykorzystywana jest do wizualizacji przetworzonych znaków klinowych, ich kształtów oraz efektów porównania z bazą znaków.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l"/>
            </a:br>
            <a:r>
              <a:rPr lang="pl"/>
              <a:t>Scikit-Image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Biblioteka specjalizująca się w przetwarzaniu obrazów. W projekcie używana jest do operacji takich jak segmentacja, filtrowanie, detekcja krawędzi i analiza geometryczna, co pozwala na identyfikację i rozpoznawanie znaków klinowych w obrazach tabliczek.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l"/>
            </a:br>
            <a:r>
              <a:rPr lang="pl"/>
              <a:t>NumPy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Biblioteka do obliczeń numerycznych, która zapewnia wsparcie dla wielowymiarowych tablic i operacji matematycznych. W projekcie wykorzystywana jest do wykonywania operacji na danych obrazowych, takich jak obliczenia macierzowe, transformacje danych oraz przygotowanie danych wejściowych dla innych modułów analizy.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d0946e7a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d0946e7a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Funkcja match_template wykorzystuje metodę szybkiej, znormalizowanej korelacji krzyżowej do wykrywania wystąpień szablonu w obrazie. Warto zauważyć, że maksima w wynikowym obrazie zwracanym przez match_template odpowiadają punktom początkowym szablonu, czyli jego lewemu górnemu rogowi.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1d0946e7a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1d0946e7a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Funkcja peak_local_max służy do wykrywania lokalnych maksimów w obrazie. Zwraca współrzędne punktów, które są lokalnymi wierzchołkami, czyli miejscami o największej wartości w swoim sąsiedztwie. Wynik jest przedstawiony w formie tablicy z pozycjami tych punktów.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1d0946e7a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1d0946e7a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1d0946e7a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1d0946e7a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1ca745412f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1ca745412f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zamek-lublin.pl/magia-starozytnego-egiptu/pismo-starozytnych-egipcjan/" TargetMode="External"/><Relationship Id="rId4" Type="http://schemas.openxmlformats.org/officeDocument/2006/relationships/hyperlink" Target="https://jakadatoursegypt.com/hieroglyphic-alphab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System do odczytywania hieroglifów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Dziękujemy za uwage!</a:t>
            </a:r>
            <a:endParaRPr/>
          </a:p>
        </p:txBody>
      </p:sp>
      <p:sp>
        <p:nvSpPr>
          <p:cNvPr id="124" name="Google Shape;124;p2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Wykonali: Dawid Kubacki, Jakub Jabłoński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Cel projektu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703700"/>
            <a:ext cx="4749900" cy="173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Celem projektu jest opracowanie systemu, który umożliwi automatyczne odczytywanie i interpretację egipskich hieroglifów, jednego z najstarszych i najbardziej złożonych systemów pisma w histori i ludzkości.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4000" y="682950"/>
            <a:ext cx="3777600" cy="377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Hieroglify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13" y="4716450"/>
            <a:ext cx="8520600" cy="32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400"/>
              <a:t>Źródło : </a:t>
            </a:r>
            <a:r>
              <a:rPr lang="pl" sz="1400"/>
              <a:t>https://jakadatoursegypt.com/wp-content/uploads/2024/07/Hieroglyphic-Alphabet.jpg</a:t>
            </a:r>
            <a:endParaRPr sz="1400"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6250" y="1264700"/>
            <a:ext cx="4751495" cy="339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Wykorzystane biblioteki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740250" y="1310400"/>
            <a:ext cx="2627700" cy="252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Matplotlib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Scikit-Image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NumPy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075" y="3047700"/>
            <a:ext cx="3753202" cy="1688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5900" y="3047700"/>
            <a:ext cx="1688950" cy="168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92875" y="1052563"/>
            <a:ext cx="4341075" cy="144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Opis działania programu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1133475" y="2695575"/>
            <a:ext cx="6877200" cy="184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Funkcja match_template wykorzystuje metodę szybkiej, znormalizowanej korelacji krzyżowej do wykrywania wystąpień szablonu w obrazie. 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475" y="1828800"/>
            <a:ext cx="6877050" cy="8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Opis działania programu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1133400" y="2571750"/>
            <a:ext cx="6877200" cy="13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Funkcja peak_local_max służy do wykrywania lokalnych maksimów w obrazie. </a:t>
            </a: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475" y="1704963"/>
            <a:ext cx="6877050" cy="8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Wynik końcowy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66650"/>
            <a:ext cx="3924300" cy="238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8400" y="1812175"/>
            <a:ext cx="4273900" cy="209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Podsumowanie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Nasz program rozpoznaje hieroglify z wczytanego obrazu i zwraca ich oznaczenia jako wynik. Założenia systemu zostały pomyślnie zrealizowane.</a:t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5350" y="1153313"/>
            <a:ext cx="4267200" cy="2836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Bibliografia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pl" sz="15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https://zamek-lublin.pl/magia-starozytnego-egiptu/pismo-starozytnych-egipcjan/</a:t>
            </a:r>
            <a:endParaRPr sz="22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pl" sz="15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https://jakadatoursegypt.com/hieroglyphic-alphabet/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lang="pl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Collier, Manley, ‘How to read Egyptian hierogpypsh’ British Museum Press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lang="pl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https://scikit-image.org/docs/stable/auto_examples/segmentation/plot_peak_local_max.html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lang="pl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https://scikit-image.org/docs/stable/auto_examples/features_detection/plot_template.html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