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4" r:id="rId4"/>
  </p:sldMasterIdLst>
  <p:notesMasterIdLst>
    <p:notesMasterId r:id="rId11"/>
  </p:notesMasterIdLst>
  <p:handoutMasterIdLst>
    <p:handoutMasterId r:id="rId12"/>
  </p:handoutMasterIdLst>
  <p:sldIdLst>
    <p:sldId id="256" r:id="rId5"/>
    <p:sldId id="275" r:id="rId6"/>
    <p:sldId id="258" r:id="rId7"/>
    <p:sldId id="276" r:id="rId8"/>
    <p:sldId id="278" r:id="rId9"/>
    <p:sldId id="277" r:id="rId10"/>
  </p:sldIdLst>
  <p:sldSz cx="12192000" cy="6858000"/>
  <p:notesSz cx="6858000" cy="9144000"/>
  <p:defaultTextStyle>
    <a:defPPr rtl="0"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033" autoAdjust="0"/>
  </p:normalViewPr>
  <p:slideViewPr>
    <p:cSldViewPr snapToGrid="0" snapToObjects="1">
      <p:cViewPr varScale="1">
        <p:scale>
          <a:sx n="108" d="100"/>
          <a:sy n="108" d="100"/>
        </p:scale>
        <p:origin x="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40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ofPieChart>
        <c:ofPieType val="pie"/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econdPieSize val="75"/>
        <c:serLines>
          <c:spPr>
            <a:ln w="635" cap="flat" cmpd="sng" algn="ctr">
              <a:solidFill>
                <a:schemeClr val="tx1">
                  <a:alpha val="50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084099522574734"/>
          <c:y val="0.28306539071289344"/>
          <c:w val="0.22915900477425263"/>
          <c:h val="0.400246378979752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3_2">
  <dgm:title val=""/>
  <dgm:desc val=""/>
  <dgm:catLst>
    <dgm:cat type="accent3" pri="13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9A589A-46DE-0F49-B460-E7914F3E440D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accent3_2" csCatId="accent3" phldr="1"/>
      <dgm:spPr/>
      <dgm:t>
        <a:bodyPr rtlCol="0"/>
        <a:lstStyle/>
        <a:p>
          <a:pPr rtl="0"/>
          <a:endParaRPr lang="en-US"/>
        </a:p>
      </dgm:t>
    </dgm:pt>
    <dgm:pt modelId="{66039115-797B-304C-9FC0-EFABB1F21232}">
      <dgm:prSet/>
      <dgm:spPr/>
      <dgm:t>
        <a:bodyPr rtlCol="0"/>
        <a:lstStyle/>
        <a:p>
          <a:pPr>
            <a:lnSpc>
              <a:spcPct val="100000"/>
            </a:lnSpc>
          </a:pPr>
          <a:r>
            <a:rPr lang="pl-PL" noProof="0" dirty="0"/>
            <a:t>Model typu</a:t>
          </a:r>
          <a:r>
            <a:rPr lang="pl-PL" baseline="0" noProof="0" dirty="0"/>
            <a:t> </a:t>
          </a:r>
          <a:r>
            <a:rPr lang="pl-PL" baseline="0" noProof="0" dirty="0" err="1"/>
            <a:t>Embedding</a:t>
          </a:r>
          <a:endParaRPr lang="pl-PL" noProof="0" dirty="0"/>
        </a:p>
      </dgm:t>
    </dgm:pt>
    <dgm:pt modelId="{C8EABE8F-1E84-494E-AD8A-32BA419A36E9}" type="parTrans" cxnId="{31C3237C-2299-B649-8C93-587C97AC9999}">
      <dgm:prSet/>
      <dgm:spPr/>
      <dgm:t>
        <a:bodyPr rtlCol="0"/>
        <a:lstStyle/>
        <a:p>
          <a:pPr rtl="0"/>
          <a:endParaRPr lang="pl-PL" noProof="0" dirty="0"/>
        </a:p>
      </dgm:t>
    </dgm:pt>
    <dgm:pt modelId="{D044F6BA-1D90-EC47-8A78-B9796198ECF5}" type="sibTrans" cxnId="{31C3237C-2299-B649-8C93-587C97AC9999}">
      <dgm:prSet/>
      <dgm:spPr/>
      <dgm:t>
        <a:bodyPr rtlCol="0"/>
        <a:lstStyle/>
        <a:p>
          <a:pPr>
            <a:lnSpc>
              <a:spcPct val="100000"/>
            </a:lnSpc>
          </a:pPr>
          <a:endParaRPr lang="pl-PL" noProof="0" dirty="0"/>
        </a:p>
      </dgm:t>
    </dgm:pt>
    <dgm:pt modelId="{15B1A768-2666-4AB4-BDA7-F0E3C4160D59}">
      <dgm:prSet/>
      <dgm:spPr/>
      <dgm:t>
        <a:bodyPr rtlCol="0"/>
        <a:lstStyle/>
        <a:p>
          <a:pPr>
            <a:lnSpc>
              <a:spcPct val="100000"/>
            </a:lnSpc>
          </a:pPr>
          <a:r>
            <a:rPr lang="pl-PL" noProof="0" dirty="0"/>
            <a:t>Duży model językowy (LLM)</a:t>
          </a:r>
        </a:p>
      </dgm:t>
    </dgm:pt>
    <dgm:pt modelId="{D47033D3-4E41-485A-B515-A02A8C3B404A}" type="parTrans" cxnId="{08DEC938-538C-403B-80C3-828B96DAFF82}">
      <dgm:prSet/>
      <dgm:spPr/>
      <dgm:t>
        <a:bodyPr rtlCol="0"/>
        <a:lstStyle/>
        <a:p>
          <a:pPr rtl="0"/>
          <a:endParaRPr lang="pl-PL" noProof="0" dirty="0"/>
        </a:p>
      </dgm:t>
    </dgm:pt>
    <dgm:pt modelId="{72FFCBD4-DD9D-4E06-81E4-54307F97A3F0}" type="sibTrans" cxnId="{08DEC938-538C-403B-80C3-828B96DAFF82}">
      <dgm:prSet/>
      <dgm:spPr/>
      <dgm:t>
        <a:bodyPr rtlCol="0"/>
        <a:lstStyle/>
        <a:p>
          <a:pPr>
            <a:lnSpc>
              <a:spcPct val="100000"/>
            </a:lnSpc>
          </a:pPr>
          <a:endParaRPr lang="pl-PL" noProof="0" dirty="0"/>
        </a:p>
      </dgm:t>
    </dgm:pt>
    <dgm:pt modelId="{3AA5586A-C40E-4DDA-98A5-6545F36F46AB}">
      <dgm:prSet/>
      <dgm:spPr/>
      <dgm:t>
        <a:bodyPr rtlCol="0"/>
        <a:lstStyle/>
        <a:p>
          <a:pPr>
            <a:lnSpc>
              <a:spcPct val="100000"/>
            </a:lnSpc>
          </a:pPr>
          <a:r>
            <a:rPr lang="pl-PL" noProof="0" dirty="0"/>
            <a:t>Moduł łączący (np. </a:t>
          </a:r>
          <a:r>
            <a:rPr lang="pl-PL" noProof="0" dirty="0" err="1"/>
            <a:t>Langchain</a:t>
          </a:r>
          <a:r>
            <a:rPr lang="pl-PL" noProof="0" dirty="0"/>
            <a:t>)</a:t>
          </a:r>
        </a:p>
      </dgm:t>
    </dgm:pt>
    <dgm:pt modelId="{ABF44FB7-9255-4D99-BC69-3BE74FDF8E87}" type="parTrans" cxnId="{119FEAF1-383D-4740-9124-CC9EEA7E35F9}">
      <dgm:prSet/>
      <dgm:spPr/>
      <dgm:t>
        <a:bodyPr rtlCol="0"/>
        <a:lstStyle/>
        <a:p>
          <a:pPr rtl="0"/>
          <a:endParaRPr lang="pl-PL" noProof="0" dirty="0"/>
        </a:p>
      </dgm:t>
    </dgm:pt>
    <dgm:pt modelId="{19FB306E-81B4-4F3F-99EE-765120CBB6B3}" type="sibTrans" cxnId="{119FEAF1-383D-4740-9124-CC9EEA7E35F9}">
      <dgm:prSet/>
      <dgm:spPr/>
      <dgm:t>
        <a:bodyPr rtlCol="0"/>
        <a:lstStyle/>
        <a:p>
          <a:pPr rtl="0"/>
          <a:endParaRPr lang="pl-PL" noProof="0" dirty="0"/>
        </a:p>
      </dgm:t>
    </dgm:pt>
    <dgm:pt modelId="{B80C9CF3-C6BB-48D7-8AE1-5002D62D3761}" type="pres">
      <dgm:prSet presAssocID="{489A589A-46DE-0F49-B460-E7914F3E440D}" presName="root" presStyleCnt="0">
        <dgm:presLayoutVars>
          <dgm:dir/>
          <dgm:resizeHandles val="exact"/>
        </dgm:presLayoutVars>
      </dgm:prSet>
      <dgm:spPr/>
    </dgm:pt>
    <dgm:pt modelId="{326FDCF2-F375-4C3F-9814-C84BA9388F92}" type="pres">
      <dgm:prSet presAssocID="{489A589A-46DE-0F49-B460-E7914F3E440D}" presName="container" presStyleCnt="0">
        <dgm:presLayoutVars>
          <dgm:dir/>
          <dgm:resizeHandles val="exact"/>
        </dgm:presLayoutVars>
      </dgm:prSet>
      <dgm:spPr/>
    </dgm:pt>
    <dgm:pt modelId="{174069BD-8FE1-41A2-8250-6A5514FE224C}" type="pres">
      <dgm:prSet presAssocID="{66039115-797B-304C-9FC0-EFABB1F21232}" presName="compNode" presStyleCnt="0"/>
      <dgm:spPr/>
    </dgm:pt>
    <dgm:pt modelId="{5E340066-1B2E-4C4E-80A2-97E86ABFA479}" type="pres">
      <dgm:prSet presAssocID="{66039115-797B-304C-9FC0-EFABB1F21232}" presName="iconBgRect" presStyleLbl="bgShp" presStyleIdx="0" presStyleCnt="3"/>
      <dgm:spPr/>
    </dgm:pt>
    <dgm:pt modelId="{F55B2F71-E638-412C-8147-FC7081E08B04}" type="pres">
      <dgm:prSet presAssocID="{66039115-797B-304C-9FC0-EFABB1F2123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5CDA7D5A-F452-463F-998B-177A76E8C08F}" type="pres">
      <dgm:prSet presAssocID="{66039115-797B-304C-9FC0-EFABB1F21232}" presName="spaceRect" presStyleCnt="0"/>
      <dgm:spPr/>
    </dgm:pt>
    <dgm:pt modelId="{E05AF25A-E676-44EA-BB66-F2100ACAD1CB}" type="pres">
      <dgm:prSet presAssocID="{66039115-797B-304C-9FC0-EFABB1F21232}" presName="textRect" presStyleLbl="revTx" presStyleIdx="0" presStyleCnt="3">
        <dgm:presLayoutVars>
          <dgm:chMax val="1"/>
          <dgm:chPref val="1"/>
        </dgm:presLayoutVars>
      </dgm:prSet>
      <dgm:spPr/>
    </dgm:pt>
    <dgm:pt modelId="{BB1D33AA-C75A-465A-93F0-2B3A7346088F}" type="pres">
      <dgm:prSet presAssocID="{D044F6BA-1D90-EC47-8A78-B9796198ECF5}" presName="sibTrans" presStyleLbl="sibTrans2D1" presStyleIdx="0" presStyleCnt="0"/>
      <dgm:spPr/>
    </dgm:pt>
    <dgm:pt modelId="{495B68A9-1523-4F46-9B02-682098319643}" type="pres">
      <dgm:prSet presAssocID="{15B1A768-2666-4AB4-BDA7-F0E3C4160D59}" presName="compNode" presStyleCnt="0"/>
      <dgm:spPr/>
    </dgm:pt>
    <dgm:pt modelId="{2CA4BD4C-87EF-4944-9E57-97154B3B633C}" type="pres">
      <dgm:prSet presAssocID="{15B1A768-2666-4AB4-BDA7-F0E3C4160D59}" presName="iconBgRect" presStyleLbl="bgShp" presStyleIdx="1" presStyleCnt="3"/>
      <dgm:spPr/>
    </dgm:pt>
    <dgm:pt modelId="{D99F53AC-3AF2-437B-A5AB-1239ADEC0676}" type="pres">
      <dgm:prSet presAssocID="{15B1A768-2666-4AB4-BDA7-F0E3C4160D5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EB4519A6-2EF6-4A3F-90AD-24C511B10908}" type="pres">
      <dgm:prSet presAssocID="{15B1A768-2666-4AB4-BDA7-F0E3C4160D59}" presName="spaceRect" presStyleCnt="0"/>
      <dgm:spPr/>
    </dgm:pt>
    <dgm:pt modelId="{D203E058-79E0-456E-A0FD-258E317D3D6A}" type="pres">
      <dgm:prSet presAssocID="{15B1A768-2666-4AB4-BDA7-F0E3C4160D59}" presName="textRect" presStyleLbl="revTx" presStyleIdx="1" presStyleCnt="3">
        <dgm:presLayoutVars>
          <dgm:chMax val="1"/>
          <dgm:chPref val="1"/>
        </dgm:presLayoutVars>
      </dgm:prSet>
      <dgm:spPr/>
    </dgm:pt>
    <dgm:pt modelId="{8F14F3AD-A362-45DF-80F5-2B8D1F566D80}" type="pres">
      <dgm:prSet presAssocID="{72FFCBD4-DD9D-4E06-81E4-54307F97A3F0}" presName="sibTrans" presStyleLbl="sibTrans2D1" presStyleIdx="0" presStyleCnt="0"/>
      <dgm:spPr/>
    </dgm:pt>
    <dgm:pt modelId="{BDD20EE1-5DFF-4E16-802C-2448893CCB5A}" type="pres">
      <dgm:prSet presAssocID="{3AA5586A-C40E-4DDA-98A5-6545F36F46AB}" presName="compNode" presStyleCnt="0"/>
      <dgm:spPr/>
    </dgm:pt>
    <dgm:pt modelId="{7089FE6B-57E5-4306-8097-E758E000C828}" type="pres">
      <dgm:prSet presAssocID="{3AA5586A-C40E-4DDA-98A5-6545F36F46AB}" presName="iconBgRect" presStyleLbl="bgShp" presStyleIdx="2" presStyleCnt="3" custLinFactX="100000" custLinFactNeighborX="112629" custLinFactNeighborY="4367"/>
      <dgm:spPr/>
    </dgm:pt>
    <dgm:pt modelId="{41C0BC0F-FFD5-42B5-B952-9316B9364F6F}" type="pres">
      <dgm:prSet presAssocID="{3AA5586A-C40E-4DDA-98A5-6545F36F46AB}" presName="iconRect" presStyleLbl="node1" presStyleIdx="2" presStyleCnt="3" custLinFactX="166418" custLinFactNeighborX="200000" custLinFactNeighborY="1018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rtual RealityHeadset"/>
        </a:ext>
      </dgm:extLst>
    </dgm:pt>
    <dgm:pt modelId="{392FDDC2-BC7A-49BF-88A1-7B4956AD8377}" type="pres">
      <dgm:prSet presAssocID="{3AA5586A-C40E-4DDA-98A5-6545F36F46AB}" presName="spaceRect" presStyleCnt="0"/>
      <dgm:spPr/>
    </dgm:pt>
    <dgm:pt modelId="{7703AFE5-FAA2-4D8A-AEFA-D3C5CB41E5BC}" type="pres">
      <dgm:prSet presAssocID="{3AA5586A-C40E-4DDA-98A5-6545F36F46AB}" presName="textRect" presStyleLbl="revTx" presStyleIdx="2" presStyleCnt="3" custLinFactNeighborX="88942" custLinFactNeighborY="1417">
        <dgm:presLayoutVars>
          <dgm:chMax val="1"/>
          <dgm:chPref val="1"/>
        </dgm:presLayoutVars>
      </dgm:prSet>
      <dgm:spPr/>
    </dgm:pt>
  </dgm:ptLst>
  <dgm:cxnLst>
    <dgm:cxn modelId="{C2028414-4E44-4009-9619-A3329463EBE6}" type="presOf" srcId="{66039115-797B-304C-9FC0-EFABB1F21232}" destId="{E05AF25A-E676-44EA-BB66-F2100ACAD1CB}" srcOrd="0" destOrd="0" presId="urn:microsoft.com/office/officeart/2018/2/layout/IconCircleList"/>
    <dgm:cxn modelId="{08DEC938-538C-403B-80C3-828B96DAFF82}" srcId="{489A589A-46DE-0F49-B460-E7914F3E440D}" destId="{15B1A768-2666-4AB4-BDA7-F0E3C4160D59}" srcOrd="1" destOrd="0" parTransId="{D47033D3-4E41-485A-B515-A02A8C3B404A}" sibTransId="{72FFCBD4-DD9D-4E06-81E4-54307F97A3F0}"/>
    <dgm:cxn modelId="{6CA71B7B-0F0A-4F9A-A0EC-CFB6FFD8DA98}" type="presOf" srcId="{15B1A768-2666-4AB4-BDA7-F0E3C4160D59}" destId="{D203E058-79E0-456E-A0FD-258E317D3D6A}" srcOrd="0" destOrd="0" presId="urn:microsoft.com/office/officeart/2018/2/layout/IconCircleList"/>
    <dgm:cxn modelId="{31C3237C-2299-B649-8C93-587C97AC9999}" srcId="{489A589A-46DE-0F49-B460-E7914F3E440D}" destId="{66039115-797B-304C-9FC0-EFABB1F21232}" srcOrd="0" destOrd="0" parTransId="{C8EABE8F-1E84-494E-AD8A-32BA419A36E9}" sibTransId="{D044F6BA-1D90-EC47-8A78-B9796198ECF5}"/>
    <dgm:cxn modelId="{9AA16E9C-4C36-43A5-A786-66256F4B87CC}" type="presOf" srcId="{D044F6BA-1D90-EC47-8A78-B9796198ECF5}" destId="{BB1D33AA-C75A-465A-93F0-2B3A7346088F}" srcOrd="0" destOrd="0" presId="urn:microsoft.com/office/officeart/2018/2/layout/IconCircleList"/>
    <dgm:cxn modelId="{65F7D3A9-7360-41F2-9288-DC394F90F4EC}" type="presOf" srcId="{3AA5586A-C40E-4DDA-98A5-6545F36F46AB}" destId="{7703AFE5-FAA2-4D8A-AEFA-D3C5CB41E5BC}" srcOrd="0" destOrd="0" presId="urn:microsoft.com/office/officeart/2018/2/layout/IconCircleList"/>
    <dgm:cxn modelId="{0D34FCB2-3F4C-42A6-BB2D-60FA9564F405}" type="presOf" srcId="{489A589A-46DE-0F49-B460-E7914F3E440D}" destId="{B80C9CF3-C6BB-48D7-8AE1-5002D62D3761}" srcOrd="0" destOrd="0" presId="urn:microsoft.com/office/officeart/2018/2/layout/IconCircleList"/>
    <dgm:cxn modelId="{119FEAF1-383D-4740-9124-CC9EEA7E35F9}" srcId="{489A589A-46DE-0F49-B460-E7914F3E440D}" destId="{3AA5586A-C40E-4DDA-98A5-6545F36F46AB}" srcOrd="2" destOrd="0" parTransId="{ABF44FB7-9255-4D99-BC69-3BE74FDF8E87}" sibTransId="{19FB306E-81B4-4F3F-99EE-765120CBB6B3}"/>
    <dgm:cxn modelId="{72DB18FF-BDCF-4526-AB7E-380701B71043}" type="presOf" srcId="{72FFCBD4-DD9D-4E06-81E4-54307F97A3F0}" destId="{8F14F3AD-A362-45DF-80F5-2B8D1F566D80}" srcOrd="0" destOrd="0" presId="urn:microsoft.com/office/officeart/2018/2/layout/IconCircleList"/>
    <dgm:cxn modelId="{BF36CAD1-B688-447E-A701-12D1A5EB1C61}" type="presParOf" srcId="{B80C9CF3-C6BB-48D7-8AE1-5002D62D3761}" destId="{326FDCF2-F375-4C3F-9814-C84BA9388F92}" srcOrd="0" destOrd="0" presId="urn:microsoft.com/office/officeart/2018/2/layout/IconCircleList"/>
    <dgm:cxn modelId="{FBFDC197-07BE-4C6F-83B2-02194176B69E}" type="presParOf" srcId="{326FDCF2-F375-4C3F-9814-C84BA9388F92}" destId="{174069BD-8FE1-41A2-8250-6A5514FE224C}" srcOrd="0" destOrd="0" presId="urn:microsoft.com/office/officeart/2018/2/layout/IconCircleList"/>
    <dgm:cxn modelId="{C5F01509-F7BC-425F-B296-A98C860A07F3}" type="presParOf" srcId="{174069BD-8FE1-41A2-8250-6A5514FE224C}" destId="{5E340066-1B2E-4C4E-80A2-97E86ABFA479}" srcOrd="0" destOrd="0" presId="urn:microsoft.com/office/officeart/2018/2/layout/IconCircleList"/>
    <dgm:cxn modelId="{6798BD59-DB22-44F4-9499-B795ECC6FB92}" type="presParOf" srcId="{174069BD-8FE1-41A2-8250-6A5514FE224C}" destId="{F55B2F71-E638-412C-8147-FC7081E08B04}" srcOrd="1" destOrd="0" presId="urn:microsoft.com/office/officeart/2018/2/layout/IconCircleList"/>
    <dgm:cxn modelId="{8ED6BB7E-069D-4BD0-874A-A765097C6426}" type="presParOf" srcId="{174069BD-8FE1-41A2-8250-6A5514FE224C}" destId="{5CDA7D5A-F452-463F-998B-177A76E8C08F}" srcOrd="2" destOrd="0" presId="urn:microsoft.com/office/officeart/2018/2/layout/IconCircleList"/>
    <dgm:cxn modelId="{6FA12472-3D68-4E1C-81AF-02DC5B01E334}" type="presParOf" srcId="{174069BD-8FE1-41A2-8250-6A5514FE224C}" destId="{E05AF25A-E676-44EA-BB66-F2100ACAD1CB}" srcOrd="3" destOrd="0" presId="urn:microsoft.com/office/officeart/2018/2/layout/IconCircleList"/>
    <dgm:cxn modelId="{2E917479-9046-4584-8A6D-BEC73C11FC76}" type="presParOf" srcId="{326FDCF2-F375-4C3F-9814-C84BA9388F92}" destId="{BB1D33AA-C75A-465A-93F0-2B3A7346088F}" srcOrd="1" destOrd="0" presId="urn:microsoft.com/office/officeart/2018/2/layout/IconCircleList"/>
    <dgm:cxn modelId="{9A1A1CE7-53B9-4F66-85DD-738EBE878B5F}" type="presParOf" srcId="{326FDCF2-F375-4C3F-9814-C84BA9388F92}" destId="{495B68A9-1523-4F46-9B02-682098319643}" srcOrd="2" destOrd="0" presId="urn:microsoft.com/office/officeart/2018/2/layout/IconCircleList"/>
    <dgm:cxn modelId="{51E1DD61-7673-4090-B8AB-CF4901AEC858}" type="presParOf" srcId="{495B68A9-1523-4F46-9B02-682098319643}" destId="{2CA4BD4C-87EF-4944-9E57-97154B3B633C}" srcOrd="0" destOrd="0" presId="urn:microsoft.com/office/officeart/2018/2/layout/IconCircleList"/>
    <dgm:cxn modelId="{747A4180-A006-422E-B421-0130C380E284}" type="presParOf" srcId="{495B68A9-1523-4F46-9B02-682098319643}" destId="{D99F53AC-3AF2-437B-A5AB-1239ADEC0676}" srcOrd="1" destOrd="0" presId="urn:microsoft.com/office/officeart/2018/2/layout/IconCircleList"/>
    <dgm:cxn modelId="{2B3206DF-6911-4471-9CE4-6E444117F923}" type="presParOf" srcId="{495B68A9-1523-4F46-9B02-682098319643}" destId="{EB4519A6-2EF6-4A3F-90AD-24C511B10908}" srcOrd="2" destOrd="0" presId="urn:microsoft.com/office/officeart/2018/2/layout/IconCircleList"/>
    <dgm:cxn modelId="{BFF8DE16-9137-451C-BFC4-D4EE82781F8E}" type="presParOf" srcId="{495B68A9-1523-4F46-9B02-682098319643}" destId="{D203E058-79E0-456E-A0FD-258E317D3D6A}" srcOrd="3" destOrd="0" presId="urn:microsoft.com/office/officeart/2018/2/layout/IconCircleList"/>
    <dgm:cxn modelId="{F6DE935E-6528-4A29-9FE2-2236A11FA3B5}" type="presParOf" srcId="{326FDCF2-F375-4C3F-9814-C84BA9388F92}" destId="{8F14F3AD-A362-45DF-80F5-2B8D1F566D80}" srcOrd="3" destOrd="0" presId="urn:microsoft.com/office/officeart/2018/2/layout/IconCircleList"/>
    <dgm:cxn modelId="{1E564FA9-F723-4479-8013-22D1426128B6}" type="presParOf" srcId="{326FDCF2-F375-4C3F-9814-C84BA9388F92}" destId="{BDD20EE1-5DFF-4E16-802C-2448893CCB5A}" srcOrd="4" destOrd="0" presId="urn:microsoft.com/office/officeart/2018/2/layout/IconCircleList"/>
    <dgm:cxn modelId="{794FF77C-CF66-43A6-AFF0-913CEF2D0C2A}" type="presParOf" srcId="{BDD20EE1-5DFF-4E16-802C-2448893CCB5A}" destId="{7089FE6B-57E5-4306-8097-E758E000C828}" srcOrd="0" destOrd="0" presId="urn:microsoft.com/office/officeart/2018/2/layout/IconCircleList"/>
    <dgm:cxn modelId="{091EE8DB-F92B-4CB3-ABD6-FFEB56B07A8B}" type="presParOf" srcId="{BDD20EE1-5DFF-4E16-802C-2448893CCB5A}" destId="{41C0BC0F-FFD5-42B5-B952-9316B9364F6F}" srcOrd="1" destOrd="0" presId="urn:microsoft.com/office/officeart/2018/2/layout/IconCircleList"/>
    <dgm:cxn modelId="{DAE7DE5D-0787-4DCA-83CB-B15B42A3D0EC}" type="presParOf" srcId="{BDD20EE1-5DFF-4E16-802C-2448893CCB5A}" destId="{392FDDC2-BC7A-49BF-88A1-7B4956AD8377}" srcOrd="2" destOrd="0" presId="urn:microsoft.com/office/officeart/2018/2/layout/IconCircleList"/>
    <dgm:cxn modelId="{03A77C2B-16FB-486D-9C1B-3FF393F2E432}" type="presParOf" srcId="{BDD20EE1-5DFF-4E16-802C-2448893CCB5A}" destId="{7703AFE5-FAA2-4D8A-AEFA-D3C5CB41E5BC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340066-1B2E-4C4E-80A2-97E86ABFA479}">
      <dsp:nvSpPr>
        <dsp:cNvPr id="0" name=""/>
        <dsp:cNvSpPr/>
      </dsp:nvSpPr>
      <dsp:spPr>
        <a:xfrm>
          <a:off x="787511" y="1095695"/>
          <a:ext cx="604800" cy="6048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5B2F71-E638-412C-8147-FC7081E08B04}">
      <dsp:nvSpPr>
        <dsp:cNvPr id="0" name=""/>
        <dsp:cNvSpPr/>
      </dsp:nvSpPr>
      <dsp:spPr>
        <a:xfrm>
          <a:off x="914519" y="1222703"/>
          <a:ext cx="350784" cy="35078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5AF25A-E676-44EA-BB66-F2100ACAD1CB}">
      <dsp:nvSpPr>
        <dsp:cNvPr id="0" name=""/>
        <dsp:cNvSpPr/>
      </dsp:nvSpPr>
      <dsp:spPr>
        <a:xfrm>
          <a:off x="1521911" y="1095695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noProof="0" dirty="0"/>
            <a:t>Model typu</a:t>
          </a:r>
          <a:r>
            <a:rPr lang="pl-PL" sz="1800" kern="1200" baseline="0" noProof="0" dirty="0"/>
            <a:t> </a:t>
          </a:r>
          <a:r>
            <a:rPr lang="pl-PL" sz="1800" kern="1200" baseline="0" noProof="0" dirty="0" err="1"/>
            <a:t>Embedding</a:t>
          </a:r>
          <a:endParaRPr lang="pl-PL" sz="1800" kern="1200" noProof="0" dirty="0"/>
        </a:p>
      </dsp:txBody>
      <dsp:txXfrm>
        <a:off x="1521911" y="1095695"/>
        <a:ext cx="1425599" cy="604800"/>
      </dsp:txXfrm>
    </dsp:sp>
    <dsp:sp modelId="{2CA4BD4C-87EF-4944-9E57-97154B3B633C}">
      <dsp:nvSpPr>
        <dsp:cNvPr id="0" name=""/>
        <dsp:cNvSpPr/>
      </dsp:nvSpPr>
      <dsp:spPr>
        <a:xfrm>
          <a:off x="3195911" y="1095695"/>
          <a:ext cx="604800" cy="6048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9F53AC-3AF2-437B-A5AB-1239ADEC0676}">
      <dsp:nvSpPr>
        <dsp:cNvPr id="0" name=""/>
        <dsp:cNvSpPr/>
      </dsp:nvSpPr>
      <dsp:spPr>
        <a:xfrm>
          <a:off x="3322919" y="1222703"/>
          <a:ext cx="350784" cy="35078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3E058-79E0-456E-A0FD-258E317D3D6A}">
      <dsp:nvSpPr>
        <dsp:cNvPr id="0" name=""/>
        <dsp:cNvSpPr/>
      </dsp:nvSpPr>
      <dsp:spPr>
        <a:xfrm>
          <a:off x="3930311" y="1095695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noProof="0" dirty="0"/>
            <a:t>Duży model językowy (LLM)</a:t>
          </a:r>
        </a:p>
      </dsp:txBody>
      <dsp:txXfrm>
        <a:off x="3930311" y="1095695"/>
        <a:ext cx="1425599" cy="604800"/>
      </dsp:txXfrm>
    </dsp:sp>
    <dsp:sp modelId="{7089FE6B-57E5-4306-8097-E758E000C828}">
      <dsp:nvSpPr>
        <dsp:cNvPr id="0" name=""/>
        <dsp:cNvSpPr/>
      </dsp:nvSpPr>
      <dsp:spPr>
        <a:xfrm>
          <a:off x="2073491" y="1975048"/>
          <a:ext cx="604800" cy="6048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C0BC0F-FFD5-42B5-B952-9316B9364F6F}">
      <dsp:nvSpPr>
        <dsp:cNvPr id="0" name=""/>
        <dsp:cNvSpPr/>
      </dsp:nvSpPr>
      <dsp:spPr>
        <a:xfrm>
          <a:off x="2199855" y="2111372"/>
          <a:ext cx="350784" cy="35078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3AFE5-FAA2-4D8A-AEFA-D3C5CB41E5BC}">
      <dsp:nvSpPr>
        <dsp:cNvPr id="0" name=""/>
        <dsp:cNvSpPr/>
      </dsp:nvSpPr>
      <dsp:spPr>
        <a:xfrm>
          <a:off x="2789868" y="1957207"/>
          <a:ext cx="1425599" cy="604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noProof="0" dirty="0"/>
            <a:t>Moduł łączący (np. </a:t>
          </a:r>
          <a:r>
            <a:rPr lang="pl-PL" sz="1800" kern="1200" noProof="0" dirty="0" err="1"/>
            <a:t>Langchain</a:t>
          </a:r>
          <a:r>
            <a:rPr lang="pl-PL" sz="1800" kern="1200" noProof="0" dirty="0"/>
            <a:t>)</a:t>
          </a:r>
        </a:p>
      </dsp:txBody>
      <dsp:txXfrm>
        <a:off x="2789868" y="1957207"/>
        <a:ext cx="1425599" cy="60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Lista ikon w kołach"/>
  <dgm:desc val="Umożliwia pokazanie niesekwencyjnych lub pogrupowanych fragmentów informacji, którym towarzyszą powiązane elementy wizualne. Okrągłe kształty mogą zawierać ikony lub małe obrazy, a odpowiadające im pola tekstowe zawierają tekst poziomu 1. Sprawdza się najlepiej w przypadku ikon i małych obrazów z opisami o średniej długości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>
            <a:extLst>
              <a:ext uri="{FF2B5EF4-FFF2-40B4-BE49-F238E27FC236}">
                <a16:creationId xmlns:a16="http://schemas.microsoft.com/office/drawing/2014/main" id="{737F2D40-DF92-4ADE-A761-CBF896599C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/>
          </a:p>
        </p:txBody>
      </p:sp>
      <p:sp>
        <p:nvSpPr>
          <p:cNvPr id="3" name="Data — symbol zastępczy 2">
            <a:extLst>
              <a:ext uri="{FF2B5EF4-FFF2-40B4-BE49-F238E27FC236}">
                <a16:creationId xmlns:a16="http://schemas.microsoft.com/office/drawing/2014/main" id="{874F42E9-55BA-437C-85B3-324B4E2BF2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F02BD45-7AE7-40D2-B2E3-76203E8DA82E}" type="datetime1">
              <a:rPr lang="pl-PL" smtClean="0"/>
              <a:t>20.12.2023</a:t>
            </a:fld>
            <a:endParaRPr lang="pl-PL"/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407DF0FD-84A5-462F-A0AC-B2CEF6020C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/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5D85C710-014C-4C89-9B64-843B9863CE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EC605DA-80A8-4B7B-B889-6C5700BB4C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65392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 noProof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7269338-22E7-4ADD-9527-FB7420C93A94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4" name="Obraz slajdu — symbol zastępcz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l-PL" noProof="0"/>
          </a:p>
        </p:txBody>
      </p:sp>
      <p:sp>
        <p:nvSpPr>
          <p:cNvPr id="5" name="Notatki —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l-PL" noProof="0" dirty="0"/>
              <a:t>Kliknij, aby edytować style wzorca tekstu</a:t>
            </a:r>
          </a:p>
          <a:p>
            <a:pPr lvl="1" rtl="0"/>
            <a:r>
              <a:rPr lang="pl-PL" noProof="0" dirty="0"/>
              <a:t>Drugi poziom</a:t>
            </a:r>
          </a:p>
          <a:p>
            <a:pPr lvl="2" rtl="0"/>
            <a:r>
              <a:rPr lang="pl-PL" noProof="0" dirty="0"/>
              <a:t>Trzeci poziom</a:t>
            </a:r>
          </a:p>
          <a:p>
            <a:pPr lvl="3" rtl="0"/>
            <a:r>
              <a:rPr lang="pl-PL" noProof="0" dirty="0"/>
              <a:t>Czwarty poziom</a:t>
            </a:r>
          </a:p>
          <a:p>
            <a:pPr lvl="4" rtl="0"/>
            <a:r>
              <a:rPr lang="pl-PL" noProof="0" dirty="0"/>
              <a:t>Piąty poziom</a:t>
            </a:r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3544625-0ADF-4414-89A2-9E135F0C849F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1222280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3544625-0ADF-4414-89A2-9E135F0C849F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9808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3544625-0ADF-4414-89A2-9E135F0C849F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6654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3544625-0ADF-4414-89A2-9E135F0C849F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9572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3544625-0ADF-4414-89A2-9E135F0C849F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233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3962399" y="1964267"/>
            <a:ext cx="7197726" cy="2421464"/>
          </a:xfrm>
        </p:spPr>
        <p:txBody>
          <a:bodyPr rtlCol="0"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l-PL" noProof="0"/>
              <a:t>Kliknij, aby edytować styl wzorca podtytułu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 rtlCol="0"/>
          <a:lstStyle/>
          <a:p>
            <a:pPr rtl="0"/>
            <a:fld id="{62FF8FB8-BA7A-455F-92BE-6E6B24F6D32F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2023250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zny 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685800" y="4732865"/>
            <a:ext cx="10131427" cy="566738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Obraz — symbol zastępczy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5299603"/>
            <a:ext cx="10131427" cy="49371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FBC3A9-3AE2-4C12-AFAB-6AF07B98C2BE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386312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131427" cy="3124199"/>
          </a:xfrm>
        </p:spPr>
        <p:txBody>
          <a:bodyPr rtlCol="0" anchor="ctr">
            <a:normAutofit/>
          </a:bodyPr>
          <a:lstStyle>
            <a:lvl1pPr algn="l">
              <a:defRPr sz="3200" b="0" cap="none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 hasCustomPrompt="1"/>
          </p:nvPr>
        </p:nvSpPr>
        <p:spPr>
          <a:xfrm>
            <a:off x="685800" y="4343400"/>
            <a:ext cx="10131428" cy="14478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622DA1-6691-427C-BA34-86A9A65737C5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498008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ytat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pl-PL" sz="8000" noProof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pl-PL" sz="8000" noProof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ytuł 1"/>
          <p:cNvSpPr>
            <a:spLocks noGrp="1"/>
          </p:cNvSpPr>
          <p:nvPr>
            <p:ph type="title" hasCustomPrompt="1"/>
          </p:nvPr>
        </p:nvSpPr>
        <p:spPr>
          <a:xfrm>
            <a:off x="992267" y="609601"/>
            <a:ext cx="9550399" cy="2743199"/>
          </a:xfrm>
        </p:spPr>
        <p:txBody>
          <a:bodyPr rtlCol="0"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10" name="Tekst — symbol zastępczy 9"/>
          <p:cNvSpPr>
            <a:spLocks noGrp="1"/>
          </p:cNvSpPr>
          <p:nvPr>
            <p:ph type="body" sz="quarter" idx="13" hasCustomPrompt="1"/>
          </p:nvPr>
        </p:nvSpPr>
        <p:spPr>
          <a:xfrm>
            <a:off x="1097875" y="3352800"/>
            <a:ext cx="9339184" cy="381000"/>
          </a:xfrm>
        </p:spPr>
        <p:txBody>
          <a:bodyPr rtlCol="0"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 hasCustomPrompt="1"/>
          </p:nvPr>
        </p:nvSpPr>
        <p:spPr>
          <a:xfrm>
            <a:off x="687465" y="4343400"/>
            <a:ext cx="10152367" cy="14478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6496F3-BB5F-4328-AD2B-2748E185B067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20505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685802" y="3308581"/>
            <a:ext cx="10131425" cy="1468800"/>
          </a:xfrm>
        </p:spPr>
        <p:txBody>
          <a:bodyPr rtlCol="0" anchor="b">
            <a:normAutofit/>
          </a:bodyPr>
          <a:lstStyle>
            <a:lvl1pPr algn="l">
              <a:defRPr sz="3200" b="0" cap="none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 hasCustomPrompt="1"/>
          </p:nvPr>
        </p:nvSpPr>
        <p:spPr>
          <a:xfrm>
            <a:off x="685801" y="4777381"/>
            <a:ext cx="10131426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B9F6C7F-443A-4342-B493-96D6B1E07EB7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178569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ytat — 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pl-PL" sz="8000" noProof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pl-PL" sz="8000" noProof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ytuł 1"/>
          <p:cNvSpPr>
            <a:spLocks noGrp="1"/>
          </p:cNvSpPr>
          <p:nvPr>
            <p:ph type="title" hasCustomPrompt="1"/>
          </p:nvPr>
        </p:nvSpPr>
        <p:spPr>
          <a:xfrm>
            <a:off x="992267" y="609601"/>
            <a:ext cx="9550399" cy="2743199"/>
          </a:xfrm>
        </p:spPr>
        <p:txBody>
          <a:bodyPr rtlCol="0"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10" name="Tekst — symbol zastępczy 9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pl-PL" noProof="0"/>
              <a:t>Kliknij, aby edytować style wzorców tekstu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 hasCustomPrompt="1"/>
          </p:nvPr>
        </p:nvSpPr>
        <p:spPr>
          <a:xfrm>
            <a:off x="685799" y="4775200"/>
            <a:ext cx="10135436" cy="10160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A02C7A-2092-4896-9B07-86C26C94EEE7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044187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 rtl="0"/>
            <a:r>
              <a:rPr lang="pl-PL" noProof="0"/>
              <a:t>Kliknij, aby edytować styl wzorca tytułu</a:t>
            </a:r>
          </a:p>
        </p:txBody>
      </p:sp>
      <p:sp>
        <p:nvSpPr>
          <p:cNvPr id="10" name="Tekst — symbol zastępczy 9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 rtl="0">
              <a:spcBef>
                <a:spcPct val="0"/>
              </a:spcBef>
              <a:buNone/>
            </a:pPr>
            <a:r>
              <a:rPr lang="pl-PL" noProof="0"/>
              <a:t>Kliknij, aby edytować style wzorców tekstu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 hasCustomPrompt="1"/>
          </p:nvPr>
        </p:nvSpPr>
        <p:spPr>
          <a:xfrm>
            <a:off x="685800" y="4343400"/>
            <a:ext cx="10131428" cy="14478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E6ED11C-140F-4D59-B4AF-06EA19872884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4285960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ytuł 1"/>
          <p:cNvSpPr>
            <a:spLocks noGrp="1"/>
          </p:cNvSpPr>
          <p:nvPr>
            <p:ph type="title" hasCustomPrompt="1"/>
          </p:nvPr>
        </p:nvSpPr>
        <p:spPr>
          <a:xfrm>
            <a:off x="685801" y="609600"/>
            <a:ext cx="10131425" cy="1456267"/>
          </a:xfrm>
        </p:spPr>
        <p:txBody>
          <a:bodyPr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/>
          <a:p>
            <a:pPr lvl="0" rtl="0"/>
            <a:r>
              <a:rPr lang="pl-PL" noProof="0"/>
              <a:t>Kliknij, aby edytować style wzorców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3AD336-530C-4A6A-8990-05133E0F44F4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202126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pionowy 1"/>
          <p:cNvSpPr>
            <a:spLocks noGrp="1"/>
          </p:cNvSpPr>
          <p:nvPr>
            <p:ph type="title" orient="vert" hasCustomPrompt="1"/>
          </p:nvPr>
        </p:nvSpPr>
        <p:spPr>
          <a:xfrm>
            <a:off x="8658675" y="609599"/>
            <a:ext cx="2158552" cy="5181601"/>
          </a:xfrm>
        </p:spPr>
        <p:txBody>
          <a:bodyPr vert="eaVert"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 hasCustomPrompt="1"/>
          </p:nvPr>
        </p:nvSpPr>
        <p:spPr>
          <a:xfrm>
            <a:off x="685800" y="609600"/>
            <a:ext cx="7832116" cy="5181600"/>
          </a:xfrm>
        </p:spPr>
        <p:txBody>
          <a:bodyPr vert="eaVert" rtlCol="0" anchor="t"/>
          <a:lstStyle/>
          <a:p>
            <a:pPr lvl="0" rtl="0"/>
            <a:r>
              <a:rPr lang="pl-PL" noProof="0"/>
              <a:t>Kliknij, aby edytować style wzorców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7D2C6A-F878-4E83-B14D-D291AA94328A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44754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/>
        <p:txBody>
          <a:bodyPr rtlCol="0" anchor="ctr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03E609-E889-4A23-BF5B-322AF6AF8DDC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466546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685800" y="3308581"/>
            <a:ext cx="10131427" cy="1468800"/>
          </a:xfrm>
        </p:spPr>
        <p:txBody>
          <a:bodyPr rtlCol="0" anchor="b"/>
          <a:lstStyle>
            <a:lvl1pPr algn="l">
              <a:defRPr sz="4000" b="0" cap="all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 hasCustomPrompt="1"/>
          </p:nvPr>
        </p:nvSpPr>
        <p:spPr>
          <a:xfrm>
            <a:off x="685799" y="4777381"/>
            <a:ext cx="10131428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FC65EB1-29A4-40F0-A681-50D5A3D1E3DE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07458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 rtlCol="0">
            <a:normAutofit/>
          </a:bodyPr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 rtlCol="0">
            <a:normAutofit/>
          </a:bodyPr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4CFE978-31F1-44BC-BC63-4895A46CC030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623104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rtlCol="0" anchor="t">
            <a:normAutofit/>
          </a:bodyPr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rtlCol="0" anchor="t">
            <a:normAutofit/>
          </a:bodyPr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138BC0-5FAC-476A-A041-DA20749060AB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98729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28C386-48CB-46B2-8269-E81C385640C6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4240550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a — symbol zastępczy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1F80718-B72C-457E-9A2C-65F652BF5327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3" name="Stopka — symbol zastępcz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329307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685800" y="2074333"/>
            <a:ext cx="3680885" cy="1371600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rtlCol="0" anchor="ctr">
            <a:normAutofit/>
          </a:bodyPr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rtlCol="0"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A3BEB9-9CCF-421E-B6F9-FACE97DE733E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1140976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685800" y="1600200"/>
            <a:ext cx="6164653" cy="1371600"/>
          </a:xfrm>
        </p:spPr>
        <p:txBody>
          <a:bodyPr rtlCol="0" anchor="b">
            <a:normAutofit/>
          </a:bodyPr>
          <a:lstStyle>
            <a:lvl1pPr algn="l">
              <a:defRPr sz="2800" b="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14" name="Obraz — symbol zastępczy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 hasCustomPrompt="1"/>
          </p:nvPr>
        </p:nvSpPr>
        <p:spPr>
          <a:xfrm>
            <a:off x="685800" y="2971800"/>
            <a:ext cx="6164653" cy="1828800"/>
          </a:xfrm>
        </p:spPr>
        <p:txBody>
          <a:bodyPr rtlCol="0"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F238BC7-04B2-4C92-8C66-ACC7590995C1}" type="datetime1">
              <a:rPr lang="pl-PL" noProof="0" smtClean="0"/>
              <a:t>20.12.2023</a:t>
            </a:fld>
            <a:endParaRPr lang="pl-PL" noProof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9E57DC2-970A-4B3E-BB1C-7A09969E49DF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2179080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pl-PL" noProof="0" dirty="0"/>
              <a:t>Kliknij, aby edytować style wzorca tekstu</a:t>
            </a:r>
          </a:p>
          <a:p>
            <a:pPr lvl="1" rtl="0"/>
            <a:r>
              <a:rPr lang="pl-PL" noProof="0" dirty="0"/>
              <a:t>Drugi poziom</a:t>
            </a:r>
          </a:p>
          <a:p>
            <a:pPr lvl="2" rtl="0"/>
            <a:r>
              <a:rPr lang="pl-PL" noProof="0" dirty="0"/>
              <a:t>Trzeci poziom</a:t>
            </a:r>
          </a:p>
          <a:p>
            <a:pPr lvl="3" rtl="0"/>
            <a:r>
              <a:rPr lang="pl-PL" noProof="0" dirty="0"/>
              <a:t>Czwarty poziom</a:t>
            </a:r>
          </a:p>
          <a:p>
            <a:pPr lvl="4" rtl="0"/>
            <a:r>
              <a:rPr lang="pl-PL" noProof="0" dirty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0E539C85-3D7E-4236-B3FD-83B7A0763C2D}" type="datetime1">
              <a:rPr lang="pl-PL" noProof="0" smtClean="0"/>
              <a:t>20.12.2023</a:t>
            </a:fld>
            <a:endParaRPr lang="pl-PL" noProof="0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69E57DC2-970A-4B3E-BB1C-7A09969E49DF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6450657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image" Target="../media/image13.jpeg"/><Relationship Id="rId5" Type="http://schemas.openxmlformats.org/officeDocument/2006/relationships/image" Target="../media/image6.jpg"/><Relationship Id="rId10" Type="http://schemas.microsoft.com/office/2007/relationships/diagramDrawing" Target="../diagrams/drawing1.xml"/><Relationship Id="rId4" Type="http://schemas.openxmlformats.org/officeDocument/2006/relationships/image" Target="../media/image5.jpg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nocne niebo z dalekimi górami na horyzoncie">
            <a:extLst>
              <a:ext uri="{FF2B5EF4-FFF2-40B4-BE49-F238E27FC236}">
                <a16:creationId xmlns:a16="http://schemas.microsoft.com/office/drawing/2014/main" id="{7C454B0C-0819-4D56-9275-BCE254DA65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3414" y="71929"/>
            <a:ext cx="12191980" cy="68579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340C7600-5BA8-4A54-887F-74AF87750A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399" y="2554817"/>
            <a:ext cx="7197726" cy="2421464"/>
          </a:xfrm>
        </p:spPr>
        <p:txBody>
          <a:bodyPr rtlCol="0">
            <a:normAutofit/>
          </a:bodyPr>
          <a:lstStyle/>
          <a:p>
            <a:pPr rtl="0"/>
            <a:r>
              <a:rPr lang="pl-PL" b="1" noProof="1"/>
              <a:t>RAG-based app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E584786-6548-4BB4-95FD-977AD1F362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2494" y="4976282"/>
            <a:ext cx="9567631" cy="1405467"/>
          </a:xfrm>
        </p:spPr>
        <p:txBody>
          <a:bodyPr rtlCol="0">
            <a:normAutofit/>
          </a:bodyPr>
          <a:lstStyle/>
          <a:p>
            <a:pPr rtl="0"/>
            <a:r>
              <a:rPr lang="pl-PL" noProof="1">
                <a:solidFill>
                  <a:schemeClr val="accent1">
                    <a:lumMod val="40000"/>
                    <a:lumOff val="60000"/>
                  </a:schemeClr>
                </a:solidFill>
              </a:rPr>
              <a:t>Użycie Retrieval augmented generation z użyciem LLm’ów jako chatbot uczelniany</a:t>
            </a:r>
          </a:p>
          <a:p>
            <a:pPr rtl="0"/>
            <a:endParaRPr lang="pl-PL" noProof="1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rtl="0"/>
            <a:r>
              <a:rPr lang="pl-PL" noProof="1">
                <a:solidFill>
                  <a:schemeClr val="accent1">
                    <a:lumMod val="40000"/>
                    <a:lumOff val="60000"/>
                  </a:schemeClr>
                </a:solidFill>
              </a:rPr>
              <a:t>Miłosz Hańczyk</a:t>
            </a:r>
          </a:p>
        </p:txBody>
      </p:sp>
    </p:spTree>
    <p:extLst>
      <p:ext uri="{BB962C8B-B14F-4D97-AF65-F5344CB8AC3E}">
        <p14:creationId xmlns:p14="http://schemas.microsoft.com/office/powerpoint/2010/main" val="3417721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B53756F-E406-28F3-4D29-D8337A794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Cel i Definicja RAG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B77D64-57A3-B93B-5310-C04F9BC8D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pl-PL" sz="2100" b="1" dirty="0">
                <a:solidFill>
                  <a:schemeClr val="bg1"/>
                </a:solidFill>
              </a:rPr>
              <a:t>Dlaczego?</a:t>
            </a:r>
          </a:p>
          <a:p>
            <a:pPr algn="ctr"/>
            <a:r>
              <a:rPr lang="pl-PL" dirty="0"/>
              <a:t>Poprawa precyzji </a:t>
            </a:r>
            <a:r>
              <a:rPr lang="pl-PL" dirty="0" err="1"/>
              <a:t>genrowanej</a:t>
            </a:r>
            <a:r>
              <a:rPr lang="pl-PL" dirty="0"/>
              <a:t> treści</a:t>
            </a:r>
          </a:p>
          <a:p>
            <a:pPr algn="ctr"/>
            <a:r>
              <a:rPr lang="pl-PL" dirty="0"/>
              <a:t>Uwzględnianie kontekstu</a:t>
            </a:r>
          </a:p>
          <a:p>
            <a:pPr algn="ctr"/>
            <a:r>
              <a:rPr lang="pl-PL" dirty="0"/>
              <a:t>Redukcja błędów generatywnych</a:t>
            </a:r>
          </a:p>
          <a:p>
            <a:pPr algn="ctr"/>
            <a:r>
              <a:rPr lang="pl-PL" dirty="0"/>
              <a:t>Umożliwienie generowania tekstu na bazie specjalistycznej wiedzy</a:t>
            </a:r>
          </a:p>
          <a:p>
            <a:pPr algn="ctr"/>
            <a:endParaRPr lang="pl-PL" sz="2300" dirty="0"/>
          </a:p>
          <a:p>
            <a:pPr marL="0" indent="0" algn="ctr">
              <a:buNone/>
            </a:pPr>
            <a:r>
              <a:rPr lang="pl-PL" sz="2100" b="1" dirty="0">
                <a:solidFill>
                  <a:schemeClr val="bg1"/>
                </a:solidFill>
              </a:rPr>
              <a:t>Definicja</a:t>
            </a:r>
          </a:p>
          <a:p>
            <a:pPr marL="0" indent="0" algn="ctr">
              <a:buNone/>
            </a:pPr>
            <a:r>
              <a:rPr lang="pl-PL" i="1" dirty="0"/>
              <a:t>RAG stosuje model generatywny do tworzenia nowej treści bazującej na załączonych do niego dokumentach w formie tekstowej przy użyciu modeli </a:t>
            </a:r>
            <a:r>
              <a:rPr lang="pl-PL" i="1" dirty="0" err="1"/>
              <a:t>embedding’owych</a:t>
            </a:r>
            <a:r>
              <a:rPr lang="pl-PL" i="1" dirty="0"/>
              <a:t> oraz </a:t>
            </a:r>
            <a:r>
              <a:rPr lang="pl-PL" i="1" dirty="0" err="1"/>
              <a:t>LLM’ów</a:t>
            </a:r>
            <a:r>
              <a:rPr lang="pl-PL" i="1" dirty="0"/>
              <a:t>.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Kluczowe cechy RAG obejmują zdolność do uwzględniania kontekstu, precyzyjnego dostarczania informacji, oraz umiejętność adaptacji do różnorodnych zastosowań, co sprawia, że stanowi ono cenne narzędzie w dziedzinach, w których użytkownik może mieć możliwość zadawania pytań do systemu.</a:t>
            </a:r>
          </a:p>
        </p:txBody>
      </p:sp>
    </p:spTree>
    <p:extLst>
      <p:ext uri="{BB962C8B-B14F-4D97-AF65-F5344CB8AC3E}">
        <p14:creationId xmlns:p14="http://schemas.microsoft.com/office/powerpoint/2010/main" val="2625561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99F444-FCBD-B140-9C05-E443FA080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6143423" cy="1456267"/>
          </a:xfrm>
        </p:spPr>
        <p:txBody>
          <a:bodyPr rtlCol="0">
            <a:normAutofit/>
          </a:bodyPr>
          <a:lstStyle/>
          <a:p>
            <a:pPr rtl="0"/>
            <a:r>
              <a:rPr lang="pl-PL" noProof="1"/>
              <a:t>Warstwowa BUDOWA RAG</a:t>
            </a:r>
          </a:p>
        </p:txBody>
      </p:sp>
      <p:pic>
        <p:nvPicPr>
          <p:cNvPr id="4" name="Obraz 3" descr="satelita na nocnym niebie">
            <a:extLst>
              <a:ext uri="{FF2B5EF4-FFF2-40B4-BE49-F238E27FC236}">
                <a16:creationId xmlns:a16="http://schemas.microsoft.com/office/drawing/2014/main" id="{D4F2268B-BB87-42FB-B84F-C145C01B49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611" r="16027" b="1"/>
          <a:stretch/>
        </p:blipFill>
        <p:spPr>
          <a:xfrm>
            <a:off x="8888133" y="4144246"/>
            <a:ext cx="3302966" cy="2717299"/>
          </a:xfrm>
          <a:custGeom>
            <a:avLst/>
            <a:gdLst>
              <a:gd name="connsiteX0" fmla="*/ 1663658 w 3039855"/>
              <a:gd name="connsiteY0" fmla="*/ 0 h 2500842"/>
              <a:gd name="connsiteX1" fmla="*/ 2947417 w 3039855"/>
              <a:gd name="connsiteY1" fmla="*/ 605417 h 2500842"/>
              <a:gd name="connsiteX2" fmla="*/ 3039855 w 3039855"/>
              <a:gd name="connsiteY2" fmla="*/ 729032 h 2500842"/>
              <a:gd name="connsiteX3" fmla="*/ 3039855 w 3039855"/>
              <a:gd name="connsiteY3" fmla="*/ 2500842 h 2500842"/>
              <a:gd name="connsiteX4" fmla="*/ 226952 w 3039855"/>
              <a:gd name="connsiteY4" fmla="*/ 2500842 h 2500842"/>
              <a:gd name="connsiteX5" fmla="*/ 155401 w 3039855"/>
              <a:gd name="connsiteY5" fmla="*/ 2366679 h 2500842"/>
              <a:gd name="connsiteX6" fmla="*/ 0 w 3039855"/>
              <a:gd name="connsiteY6" fmla="*/ 1663658 h 2500842"/>
              <a:gd name="connsiteX7" fmla="*/ 1663658 w 3039855"/>
              <a:gd name="connsiteY7" fmla="*/ 0 h 250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39855" h="2500842">
                <a:moveTo>
                  <a:pt x="1663658" y="0"/>
                </a:moveTo>
                <a:cubicBezTo>
                  <a:pt x="2180490" y="0"/>
                  <a:pt x="2642278" y="235674"/>
                  <a:pt x="2947417" y="605417"/>
                </a:cubicBezTo>
                <a:lnTo>
                  <a:pt x="3039855" y="729032"/>
                </a:lnTo>
                <a:lnTo>
                  <a:pt x="3039855" y="2500842"/>
                </a:lnTo>
                <a:lnTo>
                  <a:pt x="226952" y="2500842"/>
                </a:lnTo>
                <a:lnTo>
                  <a:pt x="155401" y="2366679"/>
                </a:lnTo>
                <a:cubicBezTo>
                  <a:pt x="55691" y="2153127"/>
                  <a:pt x="0" y="1914896"/>
                  <a:pt x="0" y="1663658"/>
                </a:cubicBezTo>
                <a:cubicBezTo>
                  <a:pt x="0" y="744845"/>
                  <a:pt x="744845" y="0"/>
                  <a:pt x="1663658" y="0"/>
                </a:cubicBezTo>
                <a:close/>
              </a:path>
            </a:pathLst>
          </a:custGeom>
        </p:spPr>
      </p:pic>
      <p:grpSp>
        <p:nvGrpSpPr>
          <p:cNvPr id="179" name="Grupa 178">
            <a:extLst>
              <a:ext uri="{FF2B5EF4-FFF2-40B4-BE49-F238E27FC236}">
                <a16:creationId xmlns:a16="http://schemas.microsoft.com/office/drawing/2014/main" id="{CFEF753B-CA1B-4178-80F5-095B7FEA2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21267604">
            <a:off x="8565602" y="3905595"/>
            <a:ext cx="3639934" cy="3163289"/>
            <a:chOff x="5281603" y="104899"/>
            <a:chExt cx="6910397" cy="6005491"/>
          </a:xfrm>
        </p:grpSpPr>
        <p:sp>
          <p:nvSpPr>
            <p:cNvPr id="180" name="Dowolny kształt 98">
              <a:extLst>
                <a:ext uri="{FF2B5EF4-FFF2-40B4-BE49-F238E27FC236}">
                  <a16:creationId xmlns:a16="http://schemas.microsoft.com/office/drawing/2014/main" id="{86C68ECC-F0A0-411E-A303-6DC0707A36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name="connsiteX0" fmla="*/ 3912717 w 6896713"/>
                <a:gd name="connsiteY0" fmla="*/ 0 h 6005491"/>
                <a:gd name="connsiteX1" fmla="*/ 6679426 w 6896713"/>
                <a:gd name="connsiteY1" fmla="*/ 1146008 h 6005491"/>
                <a:gd name="connsiteX2" fmla="*/ 6896713 w 6896713"/>
                <a:gd name="connsiteY2" fmla="*/ 1385085 h 6005491"/>
                <a:gd name="connsiteX3" fmla="*/ 6896713 w 6896713"/>
                <a:gd name="connsiteY3" fmla="*/ 1431256 h 6005491"/>
                <a:gd name="connsiteX4" fmla="*/ 6657442 w 6896713"/>
                <a:gd name="connsiteY4" fmla="*/ 1167992 h 6005491"/>
                <a:gd name="connsiteX5" fmla="*/ 3912717 w 6896713"/>
                <a:gd name="connsiteY5" fmla="*/ 31089 h 6005491"/>
                <a:gd name="connsiteX6" fmla="*/ 31089 w 6896713"/>
                <a:gd name="connsiteY6" fmla="*/ 3912717 h 6005491"/>
                <a:gd name="connsiteX7" fmla="*/ 593046 w 6896713"/>
                <a:gd name="connsiteY7" fmla="*/ 5925483 h 6005491"/>
                <a:gd name="connsiteX8" fmla="*/ 633874 w 6896713"/>
                <a:gd name="connsiteY8" fmla="*/ 5989169 h 6005491"/>
                <a:gd name="connsiteX9" fmla="*/ 607415 w 6896713"/>
                <a:gd name="connsiteY9" fmla="*/ 6005491 h 6005491"/>
                <a:gd name="connsiteX10" fmla="*/ 566458 w 6896713"/>
                <a:gd name="connsiteY10" fmla="*/ 5941603 h 6005491"/>
                <a:gd name="connsiteX11" fmla="*/ 0 w 6896713"/>
                <a:gd name="connsiteY11" fmla="*/ 3912717 h 6005491"/>
                <a:gd name="connsiteX12" fmla="*/ 3912717 w 6896713"/>
                <a:gd name="connsiteY12" fmla="*/ 0 h 600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96713" h="6005491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pl-PL" noProof="1"/>
            </a:p>
          </p:txBody>
        </p:sp>
        <p:grpSp>
          <p:nvGrpSpPr>
            <p:cNvPr id="181" name="Grupa 180">
              <a:extLst>
                <a:ext uri="{FF2B5EF4-FFF2-40B4-BE49-F238E27FC236}">
                  <a16:creationId xmlns:a16="http://schemas.microsoft.com/office/drawing/2014/main" id="{6A21E140-4ECB-4C42-BDC7-F4351513D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182" name="Łącznik prosty 181">
                <a:extLst>
                  <a:ext uri="{FF2B5EF4-FFF2-40B4-BE49-F238E27FC236}">
                    <a16:creationId xmlns:a16="http://schemas.microsoft.com/office/drawing/2014/main" id="{2940CFC5-AC4C-4746-A3B9-3DD434FF6D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Łącznik prosty 182">
                <a:extLst>
                  <a:ext uri="{FF2B5EF4-FFF2-40B4-BE49-F238E27FC236}">
                    <a16:creationId xmlns:a16="http://schemas.microsoft.com/office/drawing/2014/main" id="{6EC95677-9C92-4D0D-91D4-E07380F250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" flipH="1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Łącznik prosty 183">
                <a:extLst>
                  <a:ext uri="{FF2B5EF4-FFF2-40B4-BE49-F238E27FC236}">
                    <a16:creationId xmlns:a16="http://schemas.microsoft.com/office/drawing/2014/main" id="{097602B2-71E1-4395-9C47-DE48B712AE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" flipH="1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Łącznik prosty 184">
                <a:extLst>
                  <a:ext uri="{FF2B5EF4-FFF2-40B4-BE49-F238E27FC236}">
                    <a16:creationId xmlns:a16="http://schemas.microsoft.com/office/drawing/2014/main" id="{7FC50570-F1A9-4DB3-A64D-3A21A58882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60000" flipH="1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Łącznik prosty 185">
                <a:extLst>
                  <a:ext uri="{FF2B5EF4-FFF2-40B4-BE49-F238E27FC236}">
                    <a16:creationId xmlns:a16="http://schemas.microsoft.com/office/drawing/2014/main" id="{88E4F209-3FDA-4C17-A86D-59990132FF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540000" flipH="1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Łącznik prosty 186">
                <a:extLst>
                  <a:ext uri="{FF2B5EF4-FFF2-40B4-BE49-F238E27FC236}">
                    <a16:creationId xmlns:a16="http://schemas.microsoft.com/office/drawing/2014/main" id="{9950C402-F8DC-4C99-90A8-CD67BDEC6C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660000" flipH="1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Łącznik prosty 187">
                <a:extLst>
                  <a:ext uri="{FF2B5EF4-FFF2-40B4-BE49-F238E27FC236}">
                    <a16:creationId xmlns:a16="http://schemas.microsoft.com/office/drawing/2014/main" id="{76483FEF-FBDD-456C-AD52-B6D166FB1C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780000" flipH="1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Łącznik prosty 188">
                <a:extLst>
                  <a:ext uri="{FF2B5EF4-FFF2-40B4-BE49-F238E27FC236}">
                    <a16:creationId xmlns:a16="http://schemas.microsoft.com/office/drawing/2014/main" id="{DA316CA5-D470-4E6D-A6E8-D35DB7725D2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900000" flipH="1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Łącznik prosty 189">
                <a:extLst>
                  <a:ext uri="{FF2B5EF4-FFF2-40B4-BE49-F238E27FC236}">
                    <a16:creationId xmlns:a16="http://schemas.microsoft.com/office/drawing/2014/main" id="{8BFA4937-71AA-4400-8DCD-20E5DF05017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080000" flipH="1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Łącznik prosty 190">
                <a:extLst>
                  <a:ext uri="{FF2B5EF4-FFF2-40B4-BE49-F238E27FC236}">
                    <a16:creationId xmlns:a16="http://schemas.microsoft.com/office/drawing/2014/main" id="{768FA0D4-7119-47B3-8329-0978770774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0" flipH="1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Łącznik prosty 191">
                <a:extLst>
                  <a:ext uri="{FF2B5EF4-FFF2-40B4-BE49-F238E27FC236}">
                    <a16:creationId xmlns:a16="http://schemas.microsoft.com/office/drawing/2014/main" id="{62C433AC-8114-47CC-9467-FCB5FE9807B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320000" flipH="1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Łącznik prosty 192">
                <a:extLst>
                  <a:ext uri="{FF2B5EF4-FFF2-40B4-BE49-F238E27FC236}">
                    <a16:creationId xmlns:a16="http://schemas.microsoft.com/office/drawing/2014/main" id="{BF9CB489-BA36-4004-A019-75FBA23CCB9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440000" flipH="1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Łącznik prosty 193">
                <a:extLst>
                  <a:ext uri="{FF2B5EF4-FFF2-40B4-BE49-F238E27FC236}">
                    <a16:creationId xmlns:a16="http://schemas.microsoft.com/office/drawing/2014/main" id="{B4C060E4-E790-4A31-B683-EA834FCF4E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" flipH="1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Łącznik prosty 194">
                <a:extLst>
                  <a:ext uri="{FF2B5EF4-FFF2-40B4-BE49-F238E27FC236}">
                    <a16:creationId xmlns:a16="http://schemas.microsoft.com/office/drawing/2014/main" id="{13F00D2A-400F-4678-BB33-16B61650F4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740000" flipH="1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Łącznik prosty 195">
                <a:extLst>
                  <a:ext uri="{FF2B5EF4-FFF2-40B4-BE49-F238E27FC236}">
                    <a16:creationId xmlns:a16="http://schemas.microsoft.com/office/drawing/2014/main" id="{46AABFD4-3727-4DF4-933A-C0A090248A8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860000" flipH="1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Łącznik prosty 196">
                <a:extLst>
                  <a:ext uri="{FF2B5EF4-FFF2-40B4-BE49-F238E27FC236}">
                    <a16:creationId xmlns:a16="http://schemas.microsoft.com/office/drawing/2014/main" id="{6CC40A87-D067-41BF-B368-A197EC0D9DF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980000" flipH="1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Łącznik prosty 197">
                <a:extLst>
                  <a:ext uri="{FF2B5EF4-FFF2-40B4-BE49-F238E27FC236}">
                    <a16:creationId xmlns:a16="http://schemas.microsoft.com/office/drawing/2014/main" id="{E116F92B-7098-4139-AC77-75B4CE3323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160000" flipH="1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Łącznik prosty 198">
                <a:extLst>
                  <a:ext uri="{FF2B5EF4-FFF2-40B4-BE49-F238E27FC236}">
                    <a16:creationId xmlns:a16="http://schemas.microsoft.com/office/drawing/2014/main" id="{CFDF485C-38E7-4C0D-A2A7-3F1DE3B918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280000" flipH="1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Łącznik prosty 199">
                <a:extLst>
                  <a:ext uri="{FF2B5EF4-FFF2-40B4-BE49-F238E27FC236}">
                    <a16:creationId xmlns:a16="http://schemas.microsoft.com/office/drawing/2014/main" id="{BF6DBD12-21A0-4F07-953F-D3B3486C151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0" flipH="1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Łącznik prosty 200">
                <a:extLst>
                  <a:ext uri="{FF2B5EF4-FFF2-40B4-BE49-F238E27FC236}">
                    <a16:creationId xmlns:a16="http://schemas.microsoft.com/office/drawing/2014/main" id="{554F4E42-5B16-41F4-8FF4-2EB134C1FE1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520000" flipH="1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Łącznik prosty 201">
                <a:extLst>
                  <a:ext uri="{FF2B5EF4-FFF2-40B4-BE49-F238E27FC236}">
                    <a16:creationId xmlns:a16="http://schemas.microsoft.com/office/drawing/2014/main" id="{6F4CC20F-EBF6-4AFE-9A4F-68ACC7513B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700000" flipH="1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Łącznik prosty 202">
                <a:extLst>
                  <a:ext uri="{FF2B5EF4-FFF2-40B4-BE49-F238E27FC236}">
                    <a16:creationId xmlns:a16="http://schemas.microsoft.com/office/drawing/2014/main" id="{FA745DE2-9816-4D5B-BB41-BE1874612FF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820000" flipH="1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Łącznik prosty 203">
                <a:extLst>
                  <a:ext uri="{FF2B5EF4-FFF2-40B4-BE49-F238E27FC236}">
                    <a16:creationId xmlns:a16="http://schemas.microsoft.com/office/drawing/2014/main" id="{D5B5D721-5554-457C-BE2F-BCA2505CADF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940000" flipH="1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Łącznik prosty 204">
                <a:extLst>
                  <a:ext uri="{FF2B5EF4-FFF2-40B4-BE49-F238E27FC236}">
                    <a16:creationId xmlns:a16="http://schemas.microsoft.com/office/drawing/2014/main" id="{BAFF390C-48FB-4FA5-998E-6DDDF9D2B4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060000" flipH="1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Łącznik prosty 205">
                <a:extLst>
                  <a:ext uri="{FF2B5EF4-FFF2-40B4-BE49-F238E27FC236}">
                    <a16:creationId xmlns:a16="http://schemas.microsoft.com/office/drawing/2014/main" id="{F4B2E647-1CF4-4AF8-9AF5-8EAB6D6E888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Łącznik prosty 206">
                <a:extLst>
                  <a:ext uri="{FF2B5EF4-FFF2-40B4-BE49-F238E27FC236}">
                    <a16:creationId xmlns:a16="http://schemas.microsoft.com/office/drawing/2014/main" id="{46DA8C50-AA32-47D8-8DCB-DE9624E60E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Łącznik prosty 207">
                <a:extLst>
                  <a:ext uri="{FF2B5EF4-FFF2-40B4-BE49-F238E27FC236}">
                    <a16:creationId xmlns:a16="http://schemas.microsoft.com/office/drawing/2014/main" id="{51ED6412-8EBC-4680-B7D2-65A4F73BBBD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" flipH="1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Łącznik prosty 208">
                <a:extLst>
                  <a:ext uri="{FF2B5EF4-FFF2-40B4-BE49-F238E27FC236}">
                    <a16:creationId xmlns:a16="http://schemas.microsoft.com/office/drawing/2014/main" id="{2983F033-A214-4959-956E-4B50B7AC660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" flipH="1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Łącznik prosty 209">
                <a:extLst>
                  <a:ext uri="{FF2B5EF4-FFF2-40B4-BE49-F238E27FC236}">
                    <a16:creationId xmlns:a16="http://schemas.microsoft.com/office/drawing/2014/main" id="{A77F30C3-5A8C-4BEB-95C1-A7B9C0961F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" flipH="1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Łącznik prosty 210">
                <a:extLst>
                  <a:ext uri="{FF2B5EF4-FFF2-40B4-BE49-F238E27FC236}">
                    <a16:creationId xmlns:a16="http://schemas.microsoft.com/office/drawing/2014/main" id="{99A432F5-9A86-437C-8108-7945FA72EC4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" flipH="1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Łącznik prosty 211">
                <a:extLst>
                  <a:ext uri="{FF2B5EF4-FFF2-40B4-BE49-F238E27FC236}">
                    <a16:creationId xmlns:a16="http://schemas.microsoft.com/office/drawing/2014/main" id="{4F8B1465-BA18-4D1C-ADED-D4BAA7638A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20000" flipH="1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Łącznik prosty 212">
                <a:extLst>
                  <a:ext uri="{FF2B5EF4-FFF2-40B4-BE49-F238E27FC236}">
                    <a16:creationId xmlns:a16="http://schemas.microsoft.com/office/drawing/2014/main" id="{45DD7842-E27E-4461-B9C8-63AD2F0C44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840000" flipH="1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Łącznik prosty 213">
                <a:extLst>
                  <a:ext uri="{FF2B5EF4-FFF2-40B4-BE49-F238E27FC236}">
                    <a16:creationId xmlns:a16="http://schemas.microsoft.com/office/drawing/2014/main" id="{3C45934F-49A5-4EDB-A9A3-5540D74AB1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960000" flipH="1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Łącznik prosty 214">
                <a:extLst>
                  <a:ext uri="{FF2B5EF4-FFF2-40B4-BE49-F238E27FC236}">
                    <a16:creationId xmlns:a16="http://schemas.microsoft.com/office/drawing/2014/main" id="{EEF9B0E3-0DC0-4D03-A02B-8F62D905F4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080000" flipH="1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Łącznik prosty 215">
                <a:extLst>
                  <a:ext uri="{FF2B5EF4-FFF2-40B4-BE49-F238E27FC236}">
                    <a16:creationId xmlns:a16="http://schemas.microsoft.com/office/drawing/2014/main" id="{2B1998C4-BF81-4332-A399-AD43467F67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260000" flipH="1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Łącznik prosty 216">
                <a:extLst>
                  <a:ext uri="{FF2B5EF4-FFF2-40B4-BE49-F238E27FC236}">
                    <a16:creationId xmlns:a16="http://schemas.microsoft.com/office/drawing/2014/main" id="{44CFAF52-7684-46F2-8DFD-70A7F36DB0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380000" flipH="1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Łącznik prosty 217">
                <a:extLst>
                  <a:ext uri="{FF2B5EF4-FFF2-40B4-BE49-F238E27FC236}">
                    <a16:creationId xmlns:a16="http://schemas.microsoft.com/office/drawing/2014/main" id="{93EFB5D1-BDF7-40B6-BBEA-D489CE79F15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500000" flipH="1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Łącznik prosty 218">
                <a:extLst>
                  <a:ext uri="{FF2B5EF4-FFF2-40B4-BE49-F238E27FC236}">
                    <a16:creationId xmlns:a16="http://schemas.microsoft.com/office/drawing/2014/main" id="{B5A98777-A259-461F-A9B2-21DFC45C17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620000" flipH="1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Łącznik prosty 219">
                <a:extLst>
                  <a:ext uri="{FF2B5EF4-FFF2-40B4-BE49-F238E27FC236}">
                    <a16:creationId xmlns:a16="http://schemas.microsoft.com/office/drawing/2014/main" id="{0F795195-D966-482A-8D47-6265C00F6D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0" flipH="1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Łącznik prosty 220">
                <a:extLst>
                  <a:ext uri="{FF2B5EF4-FFF2-40B4-BE49-F238E27FC236}">
                    <a16:creationId xmlns:a16="http://schemas.microsoft.com/office/drawing/2014/main" id="{6E881E12-FFE1-441E-B36B-804289472B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920000" flipH="1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Łącznik prosty 221">
                <a:extLst>
                  <a:ext uri="{FF2B5EF4-FFF2-40B4-BE49-F238E27FC236}">
                    <a16:creationId xmlns:a16="http://schemas.microsoft.com/office/drawing/2014/main" id="{61DBEB97-C3B3-4646-9760-227E20B1555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040000" flipH="1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Łącznik prosty 222">
                <a:extLst>
                  <a:ext uri="{FF2B5EF4-FFF2-40B4-BE49-F238E27FC236}">
                    <a16:creationId xmlns:a16="http://schemas.microsoft.com/office/drawing/2014/main" id="{0BA17FBA-A611-4CA2-9CDC-E073B889C4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160000" flipH="1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Łącznik prosty 223">
                <a:extLst>
                  <a:ext uri="{FF2B5EF4-FFF2-40B4-BE49-F238E27FC236}">
                    <a16:creationId xmlns:a16="http://schemas.microsoft.com/office/drawing/2014/main" id="{1B66F6D2-50DA-4E7A-8583-E9159CD9622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340000" flipH="1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Łącznik prosty 224">
                <a:extLst>
                  <a:ext uri="{FF2B5EF4-FFF2-40B4-BE49-F238E27FC236}">
                    <a16:creationId xmlns:a16="http://schemas.microsoft.com/office/drawing/2014/main" id="{DD181CC7-8652-404A-B5C7-58004FD15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460000" flipH="1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Łącznik prosty 225">
                <a:extLst>
                  <a:ext uri="{FF2B5EF4-FFF2-40B4-BE49-F238E27FC236}">
                    <a16:creationId xmlns:a16="http://schemas.microsoft.com/office/drawing/2014/main" id="{75706D69-47CD-47E3-83C9-EDB4EAF58C8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580000" flipH="1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Łącznik prosty 226">
                <a:extLst>
                  <a:ext uri="{FF2B5EF4-FFF2-40B4-BE49-F238E27FC236}">
                    <a16:creationId xmlns:a16="http://schemas.microsoft.com/office/drawing/2014/main" id="{2ADC21AA-CD21-436C-A9D7-DC4167E500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700000" flipH="1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Łącznik prosty 227">
                <a:extLst>
                  <a:ext uri="{FF2B5EF4-FFF2-40B4-BE49-F238E27FC236}">
                    <a16:creationId xmlns:a16="http://schemas.microsoft.com/office/drawing/2014/main" id="{4702CCCC-772F-4AF1-8201-73C2537110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880000" flipH="1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Łącznik prosty 228">
                <a:extLst>
                  <a:ext uri="{FF2B5EF4-FFF2-40B4-BE49-F238E27FC236}">
                    <a16:creationId xmlns:a16="http://schemas.microsoft.com/office/drawing/2014/main" id="{62AAD2B7-288B-42CF-804B-E33B84D747A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0" flipH="1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Łącznik prosty 229">
                <a:extLst>
                  <a:ext uri="{FF2B5EF4-FFF2-40B4-BE49-F238E27FC236}">
                    <a16:creationId xmlns:a16="http://schemas.microsoft.com/office/drawing/2014/main" id="{D51CCD7B-95EB-4EE4-BAED-4308C80BF3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120000" flipH="1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Łącznik prosty 230">
                <a:extLst>
                  <a:ext uri="{FF2B5EF4-FFF2-40B4-BE49-F238E27FC236}">
                    <a16:creationId xmlns:a16="http://schemas.microsoft.com/office/drawing/2014/main" id="{F92C4B5C-D0FB-4C0A-B5FA-2C7DDF7625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240000" flipH="1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Łącznik prosty 231">
                <a:extLst>
                  <a:ext uri="{FF2B5EF4-FFF2-40B4-BE49-F238E27FC236}">
                    <a16:creationId xmlns:a16="http://schemas.microsoft.com/office/drawing/2014/main" id="{64D2931E-A280-496D-99C1-5C2A820CB4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420000" flipH="1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Łącznik prosty 232">
                <a:extLst>
                  <a:ext uri="{FF2B5EF4-FFF2-40B4-BE49-F238E27FC236}">
                    <a16:creationId xmlns:a16="http://schemas.microsoft.com/office/drawing/2014/main" id="{ED33CBE3-55B1-43CF-96B9-2E994EBCEA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540000" flipH="1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Łącznik prosty 233">
                <a:extLst>
                  <a:ext uri="{FF2B5EF4-FFF2-40B4-BE49-F238E27FC236}">
                    <a16:creationId xmlns:a16="http://schemas.microsoft.com/office/drawing/2014/main" id="{16C6D563-A48C-4E6B-AE46-2CCE38A6601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660000" flipH="1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Łącznik prosty 234">
                <a:extLst>
                  <a:ext uri="{FF2B5EF4-FFF2-40B4-BE49-F238E27FC236}">
                    <a16:creationId xmlns:a16="http://schemas.microsoft.com/office/drawing/2014/main" id="{AD0ABECB-C92E-4F76-89A6-1334939CDF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780000" flipH="1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Łącznik prosty 235">
                <a:extLst>
                  <a:ext uri="{FF2B5EF4-FFF2-40B4-BE49-F238E27FC236}">
                    <a16:creationId xmlns:a16="http://schemas.microsoft.com/office/drawing/2014/main" id="{8C258514-FFA8-4DE3-9B25-D55705AC3B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960000" flipH="1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Łącznik prosty 236">
                <a:extLst>
                  <a:ext uri="{FF2B5EF4-FFF2-40B4-BE49-F238E27FC236}">
                    <a16:creationId xmlns:a16="http://schemas.microsoft.com/office/drawing/2014/main" id="{C2B9E312-EEBF-4783-B25E-D7DD0D6E71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080000" flipH="1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Łącznik prosty 237">
                <a:extLst>
                  <a:ext uri="{FF2B5EF4-FFF2-40B4-BE49-F238E27FC236}">
                    <a16:creationId xmlns:a16="http://schemas.microsoft.com/office/drawing/2014/main" id="{7CB21139-A4D5-4D0F-9AD0-868FFC4240F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0" flipH="1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Łącznik prosty 238">
                <a:extLst>
                  <a:ext uri="{FF2B5EF4-FFF2-40B4-BE49-F238E27FC236}">
                    <a16:creationId xmlns:a16="http://schemas.microsoft.com/office/drawing/2014/main" id="{E72FF9AC-BC86-42FD-8DF7-72429C958C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320000" flipH="1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Łącznik prosty 239">
                <a:extLst>
                  <a:ext uri="{FF2B5EF4-FFF2-40B4-BE49-F238E27FC236}">
                    <a16:creationId xmlns:a16="http://schemas.microsoft.com/office/drawing/2014/main" id="{23D09EAB-27F8-4FAC-91C2-4942ABA7408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500000" flipH="1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Łącznik prosty 240">
                <a:extLst>
                  <a:ext uri="{FF2B5EF4-FFF2-40B4-BE49-F238E27FC236}">
                    <a16:creationId xmlns:a16="http://schemas.microsoft.com/office/drawing/2014/main" id="{10D82CB2-C309-4CCD-9FB1-EF8F4407EC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620000" flipH="1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Łącznik prosty 241">
                <a:extLst>
                  <a:ext uri="{FF2B5EF4-FFF2-40B4-BE49-F238E27FC236}">
                    <a16:creationId xmlns:a16="http://schemas.microsoft.com/office/drawing/2014/main" id="{3625D6FE-BC58-4E33-B4E9-282D5CB75E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740000" flipH="1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Łącznik prosty 242">
                <a:extLst>
                  <a:ext uri="{FF2B5EF4-FFF2-40B4-BE49-F238E27FC236}">
                    <a16:creationId xmlns:a16="http://schemas.microsoft.com/office/drawing/2014/main" id="{2158CF66-DCD3-4627-9675-61B42A30371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860000" flipH="1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Łącznik prosty 243">
                <a:extLst>
                  <a:ext uri="{FF2B5EF4-FFF2-40B4-BE49-F238E27FC236}">
                    <a16:creationId xmlns:a16="http://schemas.microsoft.com/office/drawing/2014/main" id="{44ED85B9-D0C1-4222-B4BC-E81876EC38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040000" flipH="1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Łącznik prosty 244">
                <a:extLst>
                  <a:ext uri="{FF2B5EF4-FFF2-40B4-BE49-F238E27FC236}">
                    <a16:creationId xmlns:a16="http://schemas.microsoft.com/office/drawing/2014/main" id="{1299F075-06C0-46B8-A3F7-1D7E8D6001D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160000" flipH="1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Łącznik prosty 245">
                <a:extLst>
                  <a:ext uri="{FF2B5EF4-FFF2-40B4-BE49-F238E27FC236}">
                    <a16:creationId xmlns:a16="http://schemas.microsoft.com/office/drawing/2014/main" id="{AEA87578-2C04-4651-A5BF-81D06050C9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280000" flipH="1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Łącznik prosty 246">
                <a:extLst>
                  <a:ext uri="{FF2B5EF4-FFF2-40B4-BE49-F238E27FC236}">
                    <a16:creationId xmlns:a16="http://schemas.microsoft.com/office/drawing/2014/main" id="{12A8551E-D8EB-40F2-AD25-87484A17D2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0" flipH="1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Łącznik prosty 247">
                <a:extLst>
                  <a:ext uri="{FF2B5EF4-FFF2-40B4-BE49-F238E27FC236}">
                    <a16:creationId xmlns:a16="http://schemas.microsoft.com/office/drawing/2014/main" id="{AC1E0E32-3B75-404A-9165-57337825085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580000" flipH="1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Łącznik prosty 248">
                <a:extLst>
                  <a:ext uri="{FF2B5EF4-FFF2-40B4-BE49-F238E27FC236}">
                    <a16:creationId xmlns:a16="http://schemas.microsoft.com/office/drawing/2014/main" id="{4A410333-16BA-443A-B24F-418ED77536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700000" flipH="1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Łącznik prosty 249">
                <a:extLst>
                  <a:ext uri="{FF2B5EF4-FFF2-40B4-BE49-F238E27FC236}">
                    <a16:creationId xmlns:a16="http://schemas.microsoft.com/office/drawing/2014/main" id="{271589D1-7914-4EA7-B6B4-C1E7EA5FE6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820000" flipH="1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Łącznik prosty 250">
                <a:extLst>
                  <a:ext uri="{FF2B5EF4-FFF2-40B4-BE49-F238E27FC236}">
                    <a16:creationId xmlns:a16="http://schemas.microsoft.com/office/drawing/2014/main" id="{E62A5ACA-F5D5-41F3-9549-06DB799C4D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940000" flipH="1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Łącznik prosty 251">
                <a:extLst>
                  <a:ext uri="{FF2B5EF4-FFF2-40B4-BE49-F238E27FC236}">
                    <a16:creationId xmlns:a16="http://schemas.microsoft.com/office/drawing/2014/main" id="{EA254CA6-3565-4CD0-8BEB-C94A533C01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120000" flipH="1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Łącznik prosty 252">
                <a:extLst>
                  <a:ext uri="{FF2B5EF4-FFF2-40B4-BE49-F238E27FC236}">
                    <a16:creationId xmlns:a16="http://schemas.microsoft.com/office/drawing/2014/main" id="{E62203F9-E5BE-44F8-8D43-31EEF85E922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240000" flipH="1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Łącznik prosty 253">
                <a:extLst>
                  <a:ext uri="{FF2B5EF4-FFF2-40B4-BE49-F238E27FC236}">
                    <a16:creationId xmlns:a16="http://schemas.microsoft.com/office/drawing/2014/main" id="{FC43FC58-4722-4D22-88C1-652EB16585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360000" flipH="1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Łącznik prosty 254">
                <a:extLst>
                  <a:ext uri="{FF2B5EF4-FFF2-40B4-BE49-F238E27FC236}">
                    <a16:creationId xmlns:a16="http://schemas.microsoft.com/office/drawing/2014/main" id="{D4C87F1C-06F8-43CD-8920-F525A5504B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480000" flipH="1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Łącznik prosty 255">
                <a:extLst>
                  <a:ext uri="{FF2B5EF4-FFF2-40B4-BE49-F238E27FC236}">
                    <a16:creationId xmlns:a16="http://schemas.microsoft.com/office/drawing/2014/main" id="{F75BF2BA-0DFF-4812-986E-9F2286A9F46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660000" flipH="1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Łącznik prosty 256">
                <a:extLst>
                  <a:ext uri="{FF2B5EF4-FFF2-40B4-BE49-F238E27FC236}">
                    <a16:creationId xmlns:a16="http://schemas.microsoft.com/office/drawing/2014/main" id="{7B79CBCB-DE00-4F16-A2FC-E54EF816BA3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780000" flipH="1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Łącznik prosty 257">
                <a:extLst>
                  <a:ext uri="{FF2B5EF4-FFF2-40B4-BE49-F238E27FC236}">
                    <a16:creationId xmlns:a16="http://schemas.microsoft.com/office/drawing/2014/main" id="{DEA1374B-AC49-4266-965E-1F9CD9E53BC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900000" flipH="1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Łącznik prosty 258">
                <a:extLst>
                  <a:ext uri="{FF2B5EF4-FFF2-40B4-BE49-F238E27FC236}">
                    <a16:creationId xmlns:a16="http://schemas.microsoft.com/office/drawing/2014/main" id="{325DE178-9F40-48D5-B0A9-4B032474225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020000" flipH="1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1" name="Grupa 260">
            <a:extLst>
              <a:ext uri="{FF2B5EF4-FFF2-40B4-BE49-F238E27FC236}">
                <a16:creationId xmlns:a16="http://schemas.microsoft.com/office/drawing/2014/main" id="{29858C9E-401F-4216-8087-A25D1B5881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5392608">
            <a:off x="7397406" y="-618857"/>
            <a:ext cx="4915057" cy="4271437"/>
            <a:chOff x="5281603" y="104899"/>
            <a:chExt cx="6910397" cy="6005491"/>
          </a:xfrm>
        </p:grpSpPr>
        <p:sp>
          <p:nvSpPr>
            <p:cNvPr id="262" name="Dowolny kształt 17">
              <a:extLst>
                <a:ext uri="{FF2B5EF4-FFF2-40B4-BE49-F238E27FC236}">
                  <a16:creationId xmlns:a16="http://schemas.microsoft.com/office/drawing/2014/main" id="{D963FBC5-E6AD-44F8-AF49-6F5B5BF9D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281603" y="104899"/>
              <a:ext cx="6896713" cy="6005491"/>
            </a:xfrm>
            <a:custGeom>
              <a:avLst/>
              <a:gdLst>
                <a:gd name="connsiteX0" fmla="*/ 3912717 w 6896713"/>
                <a:gd name="connsiteY0" fmla="*/ 0 h 6005491"/>
                <a:gd name="connsiteX1" fmla="*/ 6679426 w 6896713"/>
                <a:gd name="connsiteY1" fmla="*/ 1146008 h 6005491"/>
                <a:gd name="connsiteX2" fmla="*/ 6896713 w 6896713"/>
                <a:gd name="connsiteY2" fmla="*/ 1385085 h 6005491"/>
                <a:gd name="connsiteX3" fmla="*/ 6896713 w 6896713"/>
                <a:gd name="connsiteY3" fmla="*/ 1431256 h 6005491"/>
                <a:gd name="connsiteX4" fmla="*/ 6657442 w 6896713"/>
                <a:gd name="connsiteY4" fmla="*/ 1167992 h 6005491"/>
                <a:gd name="connsiteX5" fmla="*/ 3912717 w 6896713"/>
                <a:gd name="connsiteY5" fmla="*/ 31089 h 6005491"/>
                <a:gd name="connsiteX6" fmla="*/ 31089 w 6896713"/>
                <a:gd name="connsiteY6" fmla="*/ 3912717 h 6005491"/>
                <a:gd name="connsiteX7" fmla="*/ 593046 w 6896713"/>
                <a:gd name="connsiteY7" fmla="*/ 5925483 h 6005491"/>
                <a:gd name="connsiteX8" fmla="*/ 633874 w 6896713"/>
                <a:gd name="connsiteY8" fmla="*/ 5989169 h 6005491"/>
                <a:gd name="connsiteX9" fmla="*/ 607415 w 6896713"/>
                <a:gd name="connsiteY9" fmla="*/ 6005491 h 6005491"/>
                <a:gd name="connsiteX10" fmla="*/ 566458 w 6896713"/>
                <a:gd name="connsiteY10" fmla="*/ 5941603 h 6005491"/>
                <a:gd name="connsiteX11" fmla="*/ 0 w 6896713"/>
                <a:gd name="connsiteY11" fmla="*/ 3912717 h 6005491"/>
                <a:gd name="connsiteX12" fmla="*/ 3912717 w 6896713"/>
                <a:gd name="connsiteY12" fmla="*/ 0 h 600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96713" h="6005491">
                  <a:moveTo>
                    <a:pt x="3912717" y="0"/>
                  </a:moveTo>
                  <a:cubicBezTo>
                    <a:pt x="4993184" y="0"/>
                    <a:pt x="5971363" y="437946"/>
                    <a:pt x="6679426" y="1146008"/>
                  </a:cubicBezTo>
                  <a:lnTo>
                    <a:pt x="6896713" y="1385085"/>
                  </a:lnTo>
                  <a:lnTo>
                    <a:pt x="6896713" y="1431256"/>
                  </a:lnTo>
                  <a:lnTo>
                    <a:pt x="6657442" y="1167992"/>
                  </a:lnTo>
                  <a:cubicBezTo>
                    <a:pt x="5955006" y="465555"/>
                    <a:pt x="4984599" y="31089"/>
                    <a:pt x="3912717" y="31089"/>
                  </a:cubicBezTo>
                  <a:cubicBezTo>
                    <a:pt x="1768953" y="31089"/>
                    <a:pt x="31089" y="1768953"/>
                    <a:pt x="31089" y="3912717"/>
                  </a:cubicBezTo>
                  <a:cubicBezTo>
                    <a:pt x="31089" y="4649636"/>
                    <a:pt x="236442" y="5338592"/>
                    <a:pt x="593046" y="5925483"/>
                  </a:cubicBezTo>
                  <a:lnTo>
                    <a:pt x="633874" y="5989169"/>
                  </a:lnTo>
                  <a:lnTo>
                    <a:pt x="607415" y="6005491"/>
                  </a:lnTo>
                  <a:lnTo>
                    <a:pt x="566458" y="5941603"/>
                  </a:lnTo>
                  <a:cubicBezTo>
                    <a:pt x="206998" y="5350013"/>
                    <a:pt x="0" y="4655538"/>
                    <a:pt x="0" y="3912717"/>
                  </a:cubicBezTo>
                  <a:cubicBezTo>
                    <a:pt x="0" y="1751783"/>
                    <a:pt x="1751783" y="0"/>
                    <a:pt x="3912717" y="0"/>
                  </a:cubicBez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pl-PL" noProof="1"/>
            </a:p>
          </p:txBody>
        </p:sp>
        <p:grpSp>
          <p:nvGrpSpPr>
            <p:cNvPr id="263" name="Grupa 262">
              <a:extLst>
                <a:ext uri="{FF2B5EF4-FFF2-40B4-BE49-F238E27FC236}">
                  <a16:creationId xmlns:a16="http://schemas.microsoft.com/office/drawing/2014/main" id="{EF1F68DE-2C0A-4FBF-8033-8DFBB75AE2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516018" y="331504"/>
              <a:ext cx="6675982" cy="5235326"/>
              <a:chOff x="5516018" y="331504"/>
              <a:chExt cx="6675982" cy="5235326"/>
            </a:xfrm>
          </p:grpSpPr>
          <p:cxnSp>
            <p:nvCxnSpPr>
              <p:cNvPr id="264" name="Łącznik prosty 263">
                <a:extLst>
                  <a:ext uri="{FF2B5EF4-FFF2-40B4-BE49-F238E27FC236}">
                    <a16:creationId xmlns:a16="http://schemas.microsoft.com/office/drawing/2014/main" id="{1C147FEA-3E5D-4830-B91C-78418FE209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9266830" y="3315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Łącznik prosty 264">
                <a:extLst>
                  <a:ext uri="{FF2B5EF4-FFF2-40B4-BE49-F238E27FC236}">
                    <a16:creationId xmlns:a16="http://schemas.microsoft.com/office/drawing/2014/main" id="{C91F075D-8726-4FD6-BE73-EDCD760730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" flipH="1">
                <a:off x="9408861" y="3383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Łącznik prosty 265">
                <a:extLst>
                  <a:ext uri="{FF2B5EF4-FFF2-40B4-BE49-F238E27FC236}">
                    <a16:creationId xmlns:a16="http://schemas.microsoft.com/office/drawing/2014/main" id="{0BDE3685-352D-4E32-9662-2C6C92E20F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" flipH="1">
                <a:off x="9551700" y="34763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Łącznik prosty 266">
                <a:extLst>
                  <a:ext uri="{FF2B5EF4-FFF2-40B4-BE49-F238E27FC236}">
                    <a16:creationId xmlns:a16="http://schemas.microsoft.com/office/drawing/2014/main" id="{10A2922F-AA86-4B02-80C4-409D71A0AD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60000" flipH="1">
                <a:off x="9688748" y="36808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Łącznik prosty 267">
                <a:extLst>
                  <a:ext uri="{FF2B5EF4-FFF2-40B4-BE49-F238E27FC236}">
                    <a16:creationId xmlns:a16="http://schemas.microsoft.com/office/drawing/2014/main" id="{A23C72B0-E133-40CF-A094-E239AD994B2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540000" flipH="1">
                <a:off x="9824866" y="38922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Łącznik prosty 268">
                <a:extLst>
                  <a:ext uri="{FF2B5EF4-FFF2-40B4-BE49-F238E27FC236}">
                    <a16:creationId xmlns:a16="http://schemas.microsoft.com/office/drawing/2014/main" id="{63F2DFC9-23E2-4429-911D-AA55B034054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660000" flipH="1">
                <a:off x="9966867" y="41754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Łącznik prosty 269">
                <a:extLst>
                  <a:ext uri="{FF2B5EF4-FFF2-40B4-BE49-F238E27FC236}">
                    <a16:creationId xmlns:a16="http://schemas.microsoft.com/office/drawing/2014/main" id="{E71590EC-7AA6-47B3-AFF5-6E9A1B8B1C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780000" flipH="1">
                <a:off x="10104425" y="4458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Łącznik prosty 270">
                <a:extLst>
                  <a:ext uri="{FF2B5EF4-FFF2-40B4-BE49-F238E27FC236}">
                    <a16:creationId xmlns:a16="http://schemas.microsoft.com/office/drawing/2014/main" id="{23C6AC81-5D5E-4224-B222-B731E90F1C7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900000" flipH="1">
                <a:off x="10240513" y="47948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Łącznik prosty 271">
                <a:extLst>
                  <a:ext uri="{FF2B5EF4-FFF2-40B4-BE49-F238E27FC236}">
                    <a16:creationId xmlns:a16="http://schemas.microsoft.com/office/drawing/2014/main" id="{164FB43F-3082-49BF-A7C5-72A42773D4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080000" flipH="1">
                <a:off x="10373882" y="52435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Łącznik prosty 272">
                <a:extLst>
                  <a:ext uri="{FF2B5EF4-FFF2-40B4-BE49-F238E27FC236}">
                    <a16:creationId xmlns:a16="http://schemas.microsoft.com/office/drawing/2014/main" id="{C9F3EE03-5655-4428-86AC-F579E8F339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200000" flipH="1">
                <a:off x="10505632" y="570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Łącznik prosty 273">
                <a:extLst>
                  <a:ext uri="{FF2B5EF4-FFF2-40B4-BE49-F238E27FC236}">
                    <a16:creationId xmlns:a16="http://schemas.microsoft.com/office/drawing/2014/main" id="{EF7335E6-5FFD-4206-9AF0-1791A88C9A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320000" flipH="1">
                <a:off x="10637382" y="62134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Łącznik prosty 274">
                <a:extLst>
                  <a:ext uri="{FF2B5EF4-FFF2-40B4-BE49-F238E27FC236}">
                    <a16:creationId xmlns:a16="http://schemas.microsoft.com/office/drawing/2014/main" id="{CE837EB7-EE63-4B6B-9334-1B8055AD9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440000" flipH="1">
                <a:off x="10760965" y="69043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Łącznik prosty 275">
                <a:extLst>
                  <a:ext uri="{FF2B5EF4-FFF2-40B4-BE49-F238E27FC236}">
                    <a16:creationId xmlns:a16="http://schemas.microsoft.com/office/drawing/2014/main" id="{4EE8D5FB-B44C-43C8-A4F4-D786090733F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620000" flipH="1">
                <a:off x="10888991" y="755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Łącznik prosty 276">
                <a:extLst>
                  <a:ext uri="{FF2B5EF4-FFF2-40B4-BE49-F238E27FC236}">
                    <a16:creationId xmlns:a16="http://schemas.microsoft.com/office/drawing/2014/main" id="{8847AA0E-6A2D-41F5-A9B5-3A2F3B8752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740000" flipH="1">
                <a:off x="11010193" y="81974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Łącznik prosty 277">
                <a:extLst>
                  <a:ext uri="{FF2B5EF4-FFF2-40B4-BE49-F238E27FC236}">
                    <a16:creationId xmlns:a16="http://schemas.microsoft.com/office/drawing/2014/main" id="{9E4D651B-C768-4CBE-B971-A3CA38D803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860000" flipH="1">
                <a:off x="11129014" y="89566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Łącznik prosty 278">
                <a:extLst>
                  <a:ext uri="{FF2B5EF4-FFF2-40B4-BE49-F238E27FC236}">
                    <a16:creationId xmlns:a16="http://schemas.microsoft.com/office/drawing/2014/main" id="{913496D3-4182-4D80-9A16-89DBB74086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1980000" flipH="1">
                <a:off x="11249872" y="9680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Łącznik prosty 279">
                <a:extLst>
                  <a:ext uri="{FF2B5EF4-FFF2-40B4-BE49-F238E27FC236}">
                    <a16:creationId xmlns:a16="http://schemas.microsoft.com/office/drawing/2014/main" id="{088D4C91-F0F7-4549-B54A-CC855FD3A78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160000" flipH="1">
                <a:off x="11366875" y="10480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Łącznik prosty 280">
                <a:extLst>
                  <a:ext uri="{FF2B5EF4-FFF2-40B4-BE49-F238E27FC236}">
                    <a16:creationId xmlns:a16="http://schemas.microsoft.com/office/drawing/2014/main" id="{84885948-783E-4197-B942-2DDCD542EA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280000" flipH="1">
                <a:off x="11474058" y="11315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Łącznik prosty 281">
                <a:extLst>
                  <a:ext uri="{FF2B5EF4-FFF2-40B4-BE49-F238E27FC236}">
                    <a16:creationId xmlns:a16="http://schemas.microsoft.com/office/drawing/2014/main" id="{2837E330-008B-45A6-98A5-CE7D6FBBE10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400000" flipH="1">
                <a:off x="11583303" y="122179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Łącznik prosty 282">
                <a:extLst>
                  <a:ext uri="{FF2B5EF4-FFF2-40B4-BE49-F238E27FC236}">
                    <a16:creationId xmlns:a16="http://schemas.microsoft.com/office/drawing/2014/main" id="{DD807602-B947-4984-8017-D89F3B0ADB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520000" flipH="1">
                <a:off x="11685344" y="132177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Łącznik prosty 283">
                <a:extLst>
                  <a:ext uri="{FF2B5EF4-FFF2-40B4-BE49-F238E27FC236}">
                    <a16:creationId xmlns:a16="http://schemas.microsoft.com/office/drawing/2014/main" id="{57AA37C4-9C24-41F1-98CA-BBD9BE15956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700000" flipH="1">
                <a:off x="11787704" y="14176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Łącznik prosty 284">
                <a:extLst>
                  <a:ext uri="{FF2B5EF4-FFF2-40B4-BE49-F238E27FC236}">
                    <a16:creationId xmlns:a16="http://schemas.microsoft.com/office/drawing/2014/main" id="{692CF8CD-056F-4556-939F-1EFF0FECEC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820000" flipH="1">
                <a:off x="11880859" y="15179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Łącznik prosty 285">
                <a:extLst>
                  <a:ext uri="{FF2B5EF4-FFF2-40B4-BE49-F238E27FC236}">
                    <a16:creationId xmlns:a16="http://schemas.microsoft.com/office/drawing/2014/main" id="{A29F3FAC-18B2-4886-9A93-44B7AD01DF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2940000" flipH="1">
                <a:off x="11969252" y="162743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Łącznik prosty 286">
                <a:extLst>
                  <a:ext uri="{FF2B5EF4-FFF2-40B4-BE49-F238E27FC236}">
                    <a16:creationId xmlns:a16="http://schemas.microsoft.com/office/drawing/2014/main" id="{35B536E5-4149-49B5-8119-04FF4A5ACF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3060000" flipH="1">
                <a:off x="12062016" y="173601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Łącznik prosty 287">
                <a:extLst>
                  <a:ext uri="{FF2B5EF4-FFF2-40B4-BE49-F238E27FC236}">
                    <a16:creationId xmlns:a16="http://schemas.microsoft.com/office/drawing/2014/main" id="{4A2B8B6A-D5D3-4DAA-AB4B-A1C1086B408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074680" y="1910249"/>
                <a:ext cx="117320" cy="82912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Łącznik prosty 288">
                <a:extLst>
                  <a:ext uri="{FF2B5EF4-FFF2-40B4-BE49-F238E27FC236}">
                    <a16:creationId xmlns:a16="http://schemas.microsoft.com/office/drawing/2014/main" id="{F8E4C672-BE9E-4026-992B-B2FE6C13618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flipH="1">
                <a:off x="12149943" y="2083594"/>
                <a:ext cx="39676" cy="21436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Łącznik prosty 289">
                <a:extLst>
                  <a:ext uri="{FF2B5EF4-FFF2-40B4-BE49-F238E27FC236}">
                    <a16:creationId xmlns:a16="http://schemas.microsoft.com/office/drawing/2014/main" id="{AC36DA4E-F1E7-4B68-ADA1-4F132BDCF2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" flipH="1">
                <a:off x="9127990" y="33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Łącznik prosty 290">
                <a:extLst>
                  <a:ext uri="{FF2B5EF4-FFF2-40B4-BE49-F238E27FC236}">
                    <a16:creationId xmlns:a16="http://schemas.microsoft.com/office/drawing/2014/main" id="{EB5D2532-6A77-4DE1-8BB0-37AA33FD9F2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" flipH="1">
                <a:off x="8987576" y="33663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Łącznik prosty 291">
                <a:extLst>
                  <a:ext uri="{FF2B5EF4-FFF2-40B4-BE49-F238E27FC236}">
                    <a16:creationId xmlns:a16="http://schemas.microsoft.com/office/drawing/2014/main" id="{BF234A36-BE57-450D-BDA2-AD70152CF5C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" flipH="1">
                <a:off x="8844859" y="35117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Łącznik prosty 292">
                <a:extLst>
                  <a:ext uri="{FF2B5EF4-FFF2-40B4-BE49-F238E27FC236}">
                    <a16:creationId xmlns:a16="http://schemas.microsoft.com/office/drawing/2014/main" id="{D461473E-1290-4BD0-B4DF-3C95DCE0F6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" flipH="1">
                <a:off x="8706904" y="3657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Łącznik prosty 293">
                <a:extLst>
                  <a:ext uri="{FF2B5EF4-FFF2-40B4-BE49-F238E27FC236}">
                    <a16:creationId xmlns:a16="http://schemas.microsoft.com/office/drawing/2014/main" id="{50325318-A62D-4427-B613-AF5E076E3D3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20000" flipH="1">
                <a:off x="8568008" y="38789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Łącznik prosty 294">
                <a:extLst>
                  <a:ext uri="{FF2B5EF4-FFF2-40B4-BE49-F238E27FC236}">
                    <a16:creationId xmlns:a16="http://schemas.microsoft.com/office/drawing/2014/main" id="{3F928DB9-6B46-43EF-A7CF-C4B9830CA51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840000" flipH="1">
                <a:off x="8429112" y="4100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Łącznik prosty 295">
                <a:extLst>
                  <a:ext uri="{FF2B5EF4-FFF2-40B4-BE49-F238E27FC236}">
                    <a16:creationId xmlns:a16="http://schemas.microsoft.com/office/drawing/2014/main" id="{BA011901-65F6-4D44-BD40-744878B6B2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960000" flipH="1">
                <a:off x="8294968" y="4462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Łącznik prosty 296">
                <a:extLst>
                  <a:ext uri="{FF2B5EF4-FFF2-40B4-BE49-F238E27FC236}">
                    <a16:creationId xmlns:a16="http://schemas.microsoft.com/office/drawing/2014/main" id="{E838496B-B788-4873-9E1C-9B4442984E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080000" flipH="1">
                <a:off x="8160824" y="48237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Łącznik prosty 297">
                <a:extLst>
                  <a:ext uri="{FF2B5EF4-FFF2-40B4-BE49-F238E27FC236}">
                    <a16:creationId xmlns:a16="http://schemas.microsoft.com/office/drawing/2014/main" id="{A15262F7-23A5-4A6B-BD2C-44CF82ECDEE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260000" flipH="1">
                <a:off x="8027689" y="53184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Łącznik prosty 298">
                <a:extLst>
                  <a:ext uri="{FF2B5EF4-FFF2-40B4-BE49-F238E27FC236}">
                    <a16:creationId xmlns:a16="http://schemas.microsoft.com/office/drawing/2014/main" id="{B5857A42-75EB-4FF2-AF41-2D612A687D3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380000" flipH="1">
                <a:off x="7894554" y="58132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Łącznik prosty 299">
                <a:extLst>
                  <a:ext uri="{FF2B5EF4-FFF2-40B4-BE49-F238E27FC236}">
                    <a16:creationId xmlns:a16="http://schemas.microsoft.com/office/drawing/2014/main" id="{3FC449E1-9573-406B-A201-3E897E668A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500000" flipH="1">
                <a:off x="7761419" y="63079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Łącznik prosty 300">
                <a:extLst>
                  <a:ext uri="{FF2B5EF4-FFF2-40B4-BE49-F238E27FC236}">
                    <a16:creationId xmlns:a16="http://schemas.microsoft.com/office/drawing/2014/main" id="{71001847-954F-46EC-97E7-E38732517B9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620000" flipH="1">
                <a:off x="7636645" y="68980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Łącznik prosty 301">
                <a:extLst>
                  <a:ext uri="{FF2B5EF4-FFF2-40B4-BE49-F238E27FC236}">
                    <a16:creationId xmlns:a16="http://schemas.microsoft.com/office/drawing/2014/main" id="{F3B040FD-D427-4F90-8CFC-D4295224879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800000" flipH="1">
                <a:off x="7511871" y="75119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Łącznik prosty 302">
                <a:extLst>
                  <a:ext uri="{FF2B5EF4-FFF2-40B4-BE49-F238E27FC236}">
                    <a16:creationId xmlns:a16="http://schemas.microsoft.com/office/drawing/2014/main" id="{975C627A-78ED-4D2B-9F9E-26BE2C0A75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1920000" flipH="1">
                <a:off x="7387899" y="81977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Łącznik prosty 303">
                <a:extLst>
                  <a:ext uri="{FF2B5EF4-FFF2-40B4-BE49-F238E27FC236}">
                    <a16:creationId xmlns:a16="http://schemas.microsoft.com/office/drawing/2014/main" id="{2523831A-B9F1-40EF-B113-873BEFA66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040000" flipH="1">
                <a:off x="7268530" y="89316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Łącznik prosty 304">
                <a:extLst>
                  <a:ext uri="{FF2B5EF4-FFF2-40B4-BE49-F238E27FC236}">
                    <a16:creationId xmlns:a16="http://schemas.microsoft.com/office/drawing/2014/main" id="{07483313-610C-403C-811D-EE70A78046D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160000" flipH="1">
                <a:off x="7152030" y="97658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Łącznik prosty 305">
                <a:extLst>
                  <a:ext uri="{FF2B5EF4-FFF2-40B4-BE49-F238E27FC236}">
                    <a16:creationId xmlns:a16="http://schemas.microsoft.com/office/drawing/2014/main" id="{E1CE5A29-BB15-441C-B3CD-3D3EE2163D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340000" flipH="1">
                <a:off x="7041695" y="106002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Łącznik prosty 306">
                <a:extLst>
                  <a:ext uri="{FF2B5EF4-FFF2-40B4-BE49-F238E27FC236}">
                    <a16:creationId xmlns:a16="http://schemas.microsoft.com/office/drawing/2014/main" id="{E476D005-3155-4DEF-88DE-068B497DED9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460000" flipH="1">
                <a:off x="6931360" y="114346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Łącznik prosty 307">
                <a:extLst>
                  <a:ext uri="{FF2B5EF4-FFF2-40B4-BE49-F238E27FC236}">
                    <a16:creationId xmlns:a16="http://schemas.microsoft.com/office/drawing/2014/main" id="{2628975E-6165-407B-8A45-7F23746BCC6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580000" flipH="1">
                <a:off x="6819070" y="123586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Łącznik prosty 308">
                <a:extLst>
                  <a:ext uri="{FF2B5EF4-FFF2-40B4-BE49-F238E27FC236}">
                    <a16:creationId xmlns:a16="http://schemas.microsoft.com/office/drawing/2014/main" id="{6A69F000-3171-47D5-8EFE-4F201716C07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700000" flipH="1">
                <a:off x="6721359" y="133274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Łącznik prosty 309">
                <a:extLst>
                  <a:ext uri="{FF2B5EF4-FFF2-40B4-BE49-F238E27FC236}">
                    <a16:creationId xmlns:a16="http://schemas.microsoft.com/office/drawing/2014/main" id="{60092325-1C07-4FBC-9C9C-42244C9B9D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2880000" flipH="1">
                <a:off x="6617467" y="1429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Łącznik prosty 310">
                <a:extLst>
                  <a:ext uri="{FF2B5EF4-FFF2-40B4-BE49-F238E27FC236}">
                    <a16:creationId xmlns:a16="http://schemas.microsoft.com/office/drawing/2014/main" id="{2A33CB00-75FF-4DFF-9D6A-CEF5EA2E26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000000" flipH="1">
                <a:off x="6520032" y="15272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Łącznik prosty 311">
                <a:extLst>
                  <a:ext uri="{FF2B5EF4-FFF2-40B4-BE49-F238E27FC236}">
                    <a16:creationId xmlns:a16="http://schemas.microsoft.com/office/drawing/2014/main" id="{139B85FF-580E-435C-8523-23A0352695B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120000" flipH="1">
                <a:off x="6429579" y="16416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Łącznik prosty 312">
                <a:extLst>
                  <a:ext uri="{FF2B5EF4-FFF2-40B4-BE49-F238E27FC236}">
                    <a16:creationId xmlns:a16="http://schemas.microsoft.com/office/drawing/2014/main" id="{C53E7419-AF0F-4B69-88BF-853EDC328C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240000" flipH="1">
                <a:off x="6340532" y="17504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Łącznik prosty 313">
                <a:extLst>
                  <a:ext uri="{FF2B5EF4-FFF2-40B4-BE49-F238E27FC236}">
                    <a16:creationId xmlns:a16="http://schemas.microsoft.com/office/drawing/2014/main" id="{052C8AEF-9C9D-4737-BA0F-DBB3BF0C04C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420000" flipH="1">
                <a:off x="6261757" y="18601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Łącznik prosty 314">
                <a:extLst>
                  <a:ext uri="{FF2B5EF4-FFF2-40B4-BE49-F238E27FC236}">
                    <a16:creationId xmlns:a16="http://schemas.microsoft.com/office/drawing/2014/main" id="{6ADDDBC2-F0DB-4038-98D0-B38749D8C0E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540000" flipH="1">
                <a:off x="6184144" y="197961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Łącznik prosty 315">
                <a:extLst>
                  <a:ext uri="{FF2B5EF4-FFF2-40B4-BE49-F238E27FC236}">
                    <a16:creationId xmlns:a16="http://schemas.microsoft.com/office/drawing/2014/main" id="{E5F14C72-98E5-4A6C-BA03-5E105AA4D4C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660000" flipH="1">
                <a:off x="6106531" y="20990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Łącznik prosty 316">
                <a:extLst>
                  <a:ext uri="{FF2B5EF4-FFF2-40B4-BE49-F238E27FC236}">
                    <a16:creationId xmlns:a16="http://schemas.microsoft.com/office/drawing/2014/main" id="{9ACEF013-464E-44D2-9B83-863E69077E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780000" flipH="1">
                <a:off x="6043206" y="222255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Łącznik prosty 317">
                <a:extLst>
                  <a:ext uri="{FF2B5EF4-FFF2-40B4-BE49-F238E27FC236}">
                    <a16:creationId xmlns:a16="http://schemas.microsoft.com/office/drawing/2014/main" id="{3141F09F-05CE-4CE9-9F5A-861FBC31A8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3960000" flipH="1">
                <a:off x="5978913" y="234430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Łącznik prosty 318">
                <a:extLst>
                  <a:ext uri="{FF2B5EF4-FFF2-40B4-BE49-F238E27FC236}">
                    <a16:creationId xmlns:a16="http://schemas.microsoft.com/office/drawing/2014/main" id="{7ED70A3C-4B21-4941-9F11-00A51A748A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080000" flipH="1">
                <a:off x="5912438" y="24706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Łącznik prosty 319">
                <a:extLst>
                  <a:ext uri="{FF2B5EF4-FFF2-40B4-BE49-F238E27FC236}">
                    <a16:creationId xmlns:a16="http://schemas.microsoft.com/office/drawing/2014/main" id="{11927814-33EF-4FBA-95F7-4138C1C7CE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200000" flipH="1">
                <a:off x="5858875" y="2600922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Łącznik prosty 320">
                <a:extLst>
                  <a:ext uri="{FF2B5EF4-FFF2-40B4-BE49-F238E27FC236}">
                    <a16:creationId xmlns:a16="http://schemas.microsoft.com/office/drawing/2014/main" id="{F4D2B900-3BAC-4EE3-AB6E-9F3212F4DC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320000" flipH="1">
                <a:off x="5808182" y="273404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Łącznik prosty 321">
                <a:extLst>
                  <a:ext uri="{FF2B5EF4-FFF2-40B4-BE49-F238E27FC236}">
                    <a16:creationId xmlns:a16="http://schemas.microsoft.com/office/drawing/2014/main" id="{FB00017B-AD65-4759-8A6A-B03C70E07BA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500000" flipH="1">
                <a:off x="5773263" y="286686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Łącznik prosty 322">
                <a:extLst>
                  <a:ext uri="{FF2B5EF4-FFF2-40B4-BE49-F238E27FC236}">
                    <a16:creationId xmlns:a16="http://schemas.microsoft.com/office/drawing/2014/main" id="{22C4A8E2-640F-4D30-99EC-A2D2B0FD6E5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620000" flipH="1">
                <a:off x="5735963" y="300206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Łącznik prosty 323">
                <a:extLst>
                  <a:ext uri="{FF2B5EF4-FFF2-40B4-BE49-F238E27FC236}">
                    <a16:creationId xmlns:a16="http://schemas.microsoft.com/office/drawing/2014/main" id="{9492085E-DF05-4380-B8C2-93832478CF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740000" flipH="1">
                <a:off x="5700105" y="313891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Łącznik prosty 324">
                <a:extLst>
                  <a:ext uri="{FF2B5EF4-FFF2-40B4-BE49-F238E27FC236}">
                    <a16:creationId xmlns:a16="http://schemas.microsoft.com/office/drawing/2014/main" id="{49750F82-33DB-42EE-B31F-CC5DE7EBA1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4860000" flipH="1">
                <a:off x="5665939" y="3275489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Łącznik prosty 325">
                <a:extLst>
                  <a:ext uri="{FF2B5EF4-FFF2-40B4-BE49-F238E27FC236}">
                    <a16:creationId xmlns:a16="http://schemas.microsoft.com/office/drawing/2014/main" id="{60B9848F-8B4C-4440-9BF6-98A4F3F72C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040000" flipH="1">
                <a:off x="5644476" y="341425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Łącznik prosty 326">
                <a:extLst>
                  <a:ext uri="{FF2B5EF4-FFF2-40B4-BE49-F238E27FC236}">
                    <a16:creationId xmlns:a16="http://schemas.microsoft.com/office/drawing/2014/main" id="{E7AA0900-78F5-4163-807F-3DEE6DCBB1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160000" flipH="1">
                <a:off x="5626530" y="355462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Łącznik prosty 327">
                <a:extLst>
                  <a:ext uri="{FF2B5EF4-FFF2-40B4-BE49-F238E27FC236}">
                    <a16:creationId xmlns:a16="http://schemas.microsoft.com/office/drawing/2014/main" id="{0F627689-9632-474B-B3A8-EC1A82A36E6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280000" flipH="1">
                <a:off x="5616429" y="3691831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Łącznik prosty 328">
                <a:extLst>
                  <a:ext uri="{FF2B5EF4-FFF2-40B4-BE49-F238E27FC236}">
                    <a16:creationId xmlns:a16="http://schemas.microsoft.com/office/drawing/2014/main" id="{71C6CB03-F81D-48A2-BF05-98D4EF2CC2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400000" flipH="1">
                <a:off x="5611319" y="38353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Łącznik prosty 329">
                <a:extLst>
                  <a:ext uri="{FF2B5EF4-FFF2-40B4-BE49-F238E27FC236}">
                    <a16:creationId xmlns:a16="http://schemas.microsoft.com/office/drawing/2014/main" id="{12FB4D2F-4789-48A1-A4AA-F318ED2BA5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580000" flipH="1">
                <a:off x="5608540" y="3975726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Łącznik prosty 330">
                <a:extLst>
                  <a:ext uri="{FF2B5EF4-FFF2-40B4-BE49-F238E27FC236}">
                    <a16:creationId xmlns:a16="http://schemas.microsoft.com/office/drawing/2014/main" id="{64B8907A-2A80-490C-AACF-678CA6DE19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700000" flipH="1">
                <a:off x="5605761" y="411607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Łącznik prosty 331">
                <a:extLst>
                  <a:ext uri="{FF2B5EF4-FFF2-40B4-BE49-F238E27FC236}">
                    <a16:creationId xmlns:a16="http://schemas.microsoft.com/office/drawing/2014/main" id="{A175CCF3-4796-4C76-A92E-B495335FB4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820000" flipH="1">
                <a:off x="5624195" y="425421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Łącznik prosty 332">
                <a:extLst>
                  <a:ext uri="{FF2B5EF4-FFF2-40B4-BE49-F238E27FC236}">
                    <a16:creationId xmlns:a16="http://schemas.microsoft.com/office/drawing/2014/main" id="{8CFC6D15-64F3-449C-8C0B-3FCB2976D2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5940000" flipH="1">
                <a:off x="5642629" y="43923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Łącznik prosty 333">
                <a:extLst>
                  <a:ext uri="{FF2B5EF4-FFF2-40B4-BE49-F238E27FC236}">
                    <a16:creationId xmlns:a16="http://schemas.microsoft.com/office/drawing/2014/main" id="{008AA4A6-DD28-4235-AAE3-CC28DF8343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120000" flipH="1">
                <a:off x="5654818" y="4536385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Łącznik prosty 334">
                <a:extLst>
                  <a:ext uri="{FF2B5EF4-FFF2-40B4-BE49-F238E27FC236}">
                    <a16:creationId xmlns:a16="http://schemas.microsoft.com/office/drawing/2014/main" id="{3D393E8B-AAB8-4606-A4FA-815EDABDD1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240000" flipH="1">
                <a:off x="5684446" y="467136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Łącznik prosty 335">
                <a:extLst>
                  <a:ext uri="{FF2B5EF4-FFF2-40B4-BE49-F238E27FC236}">
                    <a16:creationId xmlns:a16="http://schemas.microsoft.com/office/drawing/2014/main" id="{8BA7B770-7EB6-4AC1-B028-9C45DEE440E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360000" flipH="1">
                <a:off x="5714074" y="4808730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Łącznik prosty 336">
                <a:extLst>
                  <a:ext uri="{FF2B5EF4-FFF2-40B4-BE49-F238E27FC236}">
                    <a16:creationId xmlns:a16="http://schemas.microsoft.com/office/drawing/2014/main" id="{D87B822C-3951-4E65-A45D-7160FAC3FD0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480000" flipH="1">
                <a:off x="5748464" y="4948474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Łącznik prosty 337">
                <a:extLst>
                  <a:ext uri="{FF2B5EF4-FFF2-40B4-BE49-F238E27FC236}">
                    <a16:creationId xmlns:a16="http://schemas.microsoft.com/office/drawing/2014/main" id="{54B9CDF0-DC54-4868-B60A-6840FDE6A2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660000" flipH="1">
                <a:off x="5792091" y="5077607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Łącznik prosty 338">
                <a:extLst>
                  <a:ext uri="{FF2B5EF4-FFF2-40B4-BE49-F238E27FC236}">
                    <a16:creationId xmlns:a16="http://schemas.microsoft.com/office/drawing/2014/main" id="{3706BEC8-029B-4E0F-A55F-A552E1DE26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780000" flipH="1">
                <a:off x="5847441" y="521122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Łącznik prosty 339">
                <a:extLst>
                  <a:ext uri="{FF2B5EF4-FFF2-40B4-BE49-F238E27FC236}">
                    <a16:creationId xmlns:a16="http://schemas.microsoft.com/office/drawing/2014/main" id="{25EBA5EB-4807-4E96-BA08-B6B74AE040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6900000" flipH="1">
                <a:off x="5900410" y="5342458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Łącznik prosty 340">
                <a:extLst>
                  <a:ext uri="{FF2B5EF4-FFF2-40B4-BE49-F238E27FC236}">
                    <a16:creationId xmlns:a16="http://schemas.microsoft.com/office/drawing/2014/main" id="{5548885E-CABE-42B5-B06A-1E6B9B1981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Cxn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CxnSpPr>
            <p:spPr>
              <a:xfrm rot="-7020000" flipH="1">
                <a:off x="5955760" y="5473693"/>
                <a:ext cx="3394" cy="182880"/>
              </a:xfrm>
              <a:prstGeom prst="line">
                <a:avLst/>
              </a:prstGeom>
              <a:ln>
                <a:solidFill>
                  <a:srgbClr val="FFFFFF">
                    <a:alpha val="3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Obraz 6" descr="abstrakcyjny obraz punktów świetlnych">
            <a:extLst>
              <a:ext uri="{FF2B5EF4-FFF2-40B4-BE49-F238E27FC236}">
                <a16:creationId xmlns:a16="http://schemas.microsoft.com/office/drawing/2014/main" id="{FE6C54C5-D2F4-48F8-B65E-7506F07BCC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268" r="4773" b="-1"/>
          <a:stretch/>
        </p:blipFill>
        <p:spPr>
          <a:xfrm>
            <a:off x="8055588" y="-3863"/>
            <a:ext cx="4132754" cy="3445946"/>
          </a:xfrm>
          <a:custGeom>
            <a:avLst/>
            <a:gdLst>
              <a:gd name="connsiteX0" fmla="*/ 303228 w 4638368"/>
              <a:gd name="connsiteY0" fmla="*/ 0 h 3867534"/>
              <a:gd name="connsiteX1" fmla="*/ 4638368 w 4638368"/>
              <a:gd name="connsiteY1" fmla="*/ 0 h 3867534"/>
              <a:gd name="connsiteX2" fmla="*/ 4638368 w 4638368"/>
              <a:gd name="connsiteY2" fmla="*/ 2952747 h 3867534"/>
              <a:gd name="connsiteX3" fmla="*/ 4585825 w 4638368"/>
              <a:gd name="connsiteY3" fmla="*/ 3013864 h 3867534"/>
              <a:gd name="connsiteX4" fmla="*/ 2641346 w 4638368"/>
              <a:gd name="connsiteY4" fmla="*/ 3867534 h 3867534"/>
              <a:gd name="connsiteX5" fmla="*/ 0 w 4638368"/>
              <a:gd name="connsiteY5" fmla="*/ 1226188 h 3867534"/>
              <a:gd name="connsiteX6" fmla="*/ 260466 w 4638368"/>
              <a:gd name="connsiteY6" fmla="*/ 81056 h 386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38368" h="3867534">
                <a:moveTo>
                  <a:pt x="303228" y="0"/>
                </a:moveTo>
                <a:lnTo>
                  <a:pt x="4638368" y="0"/>
                </a:lnTo>
                <a:lnTo>
                  <a:pt x="4638368" y="2952747"/>
                </a:lnTo>
                <a:lnTo>
                  <a:pt x="4585825" y="3013864"/>
                </a:lnTo>
                <a:cubicBezTo>
                  <a:pt x="4103088" y="3538671"/>
                  <a:pt x="3410622" y="3867534"/>
                  <a:pt x="2641346" y="3867534"/>
                </a:cubicBezTo>
                <a:cubicBezTo>
                  <a:pt x="1182571" y="3867534"/>
                  <a:pt x="0" y="2684963"/>
                  <a:pt x="0" y="1226188"/>
                </a:cubicBezTo>
                <a:cubicBezTo>
                  <a:pt x="0" y="815907"/>
                  <a:pt x="93544" y="427475"/>
                  <a:pt x="260466" y="81056"/>
                </a:cubicBezTo>
                <a:close/>
              </a:path>
            </a:pathLst>
          </a:custGeom>
        </p:spPr>
      </p:pic>
      <p:graphicFrame>
        <p:nvGraphicFramePr>
          <p:cNvPr id="5" name="Zawartość — symbol zastępczy 4" descr="Grafika SmartArt">
            <a:extLst>
              <a:ext uri="{FF2B5EF4-FFF2-40B4-BE49-F238E27FC236}">
                <a16:creationId xmlns:a16="http://schemas.microsoft.com/office/drawing/2014/main" id="{C983627E-F26C-354F-BF0A-ECCD7E968A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972691"/>
              </p:ext>
            </p:extLst>
          </p:nvPr>
        </p:nvGraphicFramePr>
        <p:xfrm>
          <a:off x="685801" y="2142067"/>
          <a:ext cx="6143423" cy="3649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AutoShape 4" descr="Recruitment Chatbot: A How-to Guide for Recruiters">
            <a:extLst>
              <a:ext uri="{FF2B5EF4-FFF2-40B4-BE49-F238E27FC236}">
                <a16:creationId xmlns:a16="http://schemas.microsoft.com/office/drawing/2014/main" id="{1F25163A-0A1F-A446-0DA5-8A8D5F165A3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34" name="Picture 10" descr="Dawn of the Chatbots: What Do Consumers Want and Expect? - TechnologyAdvice">
            <a:extLst>
              <a:ext uri="{FF2B5EF4-FFF2-40B4-BE49-F238E27FC236}">
                <a16:creationId xmlns:a16="http://schemas.microsoft.com/office/drawing/2014/main" id="{F8CD07FA-86BB-0D61-665F-EF3BE2CE4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223" y="1606192"/>
            <a:ext cx="3709705" cy="370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824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awartość — symbol zastępczy 3" descr="nocne niebo z górami na horyzoncie">
            <a:extLst>
              <a:ext uri="{FF2B5EF4-FFF2-40B4-BE49-F238E27FC236}">
                <a16:creationId xmlns:a16="http://schemas.microsoft.com/office/drawing/2014/main" id="{2739CFE1-3E46-48B5-9BDB-769492BA7A5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t="4555" b="4555"/>
          <a:stretch/>
        </p:blipFill>
        <p:spPr>
          <a:xfrm>
            <a:off x="-600" y="-1226"/>
            <a:ext cx="12193200" cy="6860452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6090347" y="706999"/>
                </a:moveTo>
                <a:cubicBezTo>
                  <a:pt x="4588386" y="706999"/>
                  <a:pt x="3370806" y="1924579"/>
                  <a:pt x="3370806" y="3426541"/>
                </a:cubicBezTo>
                <a:cubicBezTo>
                  <a:pt x="3370806" y="4928503"/>
                  <a:pt x="4588386" y="6146083"/>
                  <a:pt x="6090347" y="6146083"/>
                </a:cubicBezTo>
                <a:cubicBezTo>
                  <a:pt x="7592308" y="6146083"/>
                  <a:pt x="8809888" y="4928503"/>
                  <a:pt x="8809888" y="3426541"/>
                </a:cubicBezTo>
                <a:cubicBezTo>
                  <a:pt x="8809888" y="1924579"/>
                  <a:pt x="7592308" y="706999"/>
                  <a:pt x="6090347" y="706999"/>
                </a:cubicBezTo>
                <a:close/>
                <a:moveTo>
                  <a:pt x="6082303" y="247854"/>
                </a:moveTo>
                <a:cubicBezTo>
                  <a:pt x="7836802" y="247854"/>
                  <a:pt x="9259104" y="1671227"/>
                  <a:pt x="9259104" y="3427045"/>
                </a:cubicBezTo>
                <a:cubicBezTo>
                  <a:pt x="9259104" y="5182864"/>
                  <a:pt x="7836802" y="6606237"/>
                  <a:pt x="6082303" y="6606237"/>
                </a:cubicBezTo>
                <a:cubicBezTo>
                  <a:pt x="4327804" y="6606237"/>
                  <a:pt x="2905502" y="5182864"/>
                  <a:pt x="2905502" y="3427045"/>
                </a:cubicBezTo>
                <a:cubicBezTo>
                  <a:pt x="2905502" y="1671227"/>
                  <a:pt x="4327804" y="247854"/>
                  <a:pt x="6082303" y="247854"/>
                </a:cubicBezTo>
                <a:close/>
                <a:moveTo>
                  <a:pt x="9560257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9560255" y="6858000"/>
                </a:lnTo>
                <a:lnTo>
                  <a:pt x="9704262" y="6706843"/>
                </a:lnTo>
                <a:cubicBezTo>
                  <a:pt x="10490530" y="5841105"/>
                  <a:pt x="10969748" y="4691058"/>
                  <a:pt x="10969748" y="3428999"/>
                </a:cubicBezTo>
                <a:cubicBezTo>
                  <a:pt x="10969748" y="2166941"/>
                  <a:pt x="10490530" y="1016894"/>
                  <a:pt x="9704262" y="151155"/>
                </a:cubicBezTo>
                <a:close/>
                <a:moveTo>
                  <a:pt x="7947654" y="0"/>
                </a:moveTo>
                <a:lnTo>
                  <a:pt x="8099035" y="0"/>
                </a:lnTo>
                <a:lnTo>
                  <a:pt x="8158569" y="34257"/>
                </a:lnTo>
                <a:cubicBezTo>
                  <a:pt x="9305381" y="731601"/>
                  <a:pt x="10071441" y="1993601"/>
                  <a:pt x="10071441" y="3434659"/>
                </a:cubicBezTo>
                <a:cubicBezTo>
                  <a:pt x="10071441" y="4875717"/>
                  <a:pt x="9305381" y="6137716"/>
                  <a:pt x="8158569" y="6835060"/>
                </a:cubicBezTo>
                <a:lnTo>
                  <a:pt x="8118703" y="6858000"/>
                </a:lnTo>
                <a:lnTo>
                  <a:pt x="7923440" y="6858000"/>
                </a:lnTo>
                <a:lnTo>
                  <a:pt x="7938929" y="6850061"/>
                </a:lnTo>
                <a:cubicBezTo>
                  <a:pt x="9153123" y="6189975"/>
                  <a:pt x="9977382" y="4902579"/>
                  <a:pt x="9977382" y="3422520"/>
                </a:cubicBezTo>
                <a:cubicBezTo>
                  <a:pt x="9977382" y="2009739"/>
                  <a:pt x="9226353" y="772500"/>
                  <a:pt x="8102044" y="88839"/>
                </a:cubicBezTo>
                <a:close/>
                <a:moveTo>
                  <a:pt x="4097777" y="0"/>
                </a:moveTo>
                <a:lnTo>
                  <a:pt x="4216953" y="0"/>
                </a:lnTo>
                <a:lnTo>
                  <a:pt x="4062563" y="88839"/>
                </a:lnTo>
                <a:cubicBezTo>
                  <a:pt x="2938253" y="772500"/>
                  <a:pt x="2187224" y="2009739"/>
                  <a:pt x="2187224" y="3422520"/>
                </a:cubicBezTo>
                <a:cubicBezTo>
                  <a:pt x="2187224" y="4902579"/>
                  <a:pt x="3011483" y="6189975"/>
                  <a:pt x="4225677" y="6850061"/>
                </a:cubicBezTo>
                <a:lnTo>
                  <a:pt x="4241167" y="6858000"/>
                </a:lnTo>
                <a:lnTo>
                  <a:pt x="4078110" y="6858000"/>
                </a:lnTo>
                <a:lnTo>
                  <a:pt x="4038243" y="6835060"/>
                </a:lnTo>
                <a:cubicBezTo>
                  <a:pt x="2891431" y="6137716"/>
                  <a:pt x="2125371" y="4875717"/>
                  <a:pt x="2125371" y="3434659"/>
                </a:cubicBezTo>
                <a:cubicBezTo>
                  <a:pt x="2125371" y="1993601"/>
                  <a:pt x="2891431" y="731601"/>
                  <a:pt x="4038243" y="34257"/>
                </a:cubicBezTo>
                <a:close/>
                <a:moveTo>
                  <a:pt x="0" y="0"/>
                </a:moveTo>
                <a:lnTo>
                  <a:pt x="2636555" y="0"/>
                </a:lnTo>
                <a:lnTo>
                  <a:pt x="2492551" y="151155"/>
                </a:lnTo>
                <a:cubicBezTo>
                  <a:pt x="1706282" y="1016894"/>
                  <a:pt x="1227064" y="2166941"/>
                  <a:pt x="1227064" y="3428999"/>
                </a:cubicBezTo>
                <a:cubicBezTo>
                  <a:pt x="1227064" y="4691058"/>
                  <a:pt x="1706282" y="5841105"/>
                  <a:pt x="2492551" y="6706843"/>
                </a:cubicBezTo>
                <a:lnTo>
                  <a:pt x="2636557" y="6858000"/>
                </a:lnTo>
                <a:lnTo>
                  <a:pt x="0" y="6858000"/>
                </a:lnTo>
                <a:close/>
              </a:path>
            </a:pathLst>
          </a:custGeom>
          <a:ln w="60325" cmpd="dbl">
            <a:solidFill>
              <a:schemeClr val="tx1">
                <a:alpha val="40000"/>
              </a:schemeClr>
            </a:solidFill>
          </a:ln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144E241E-3110-4B1C-B9B0-F17B90FEE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8903" y="787400"/>
            <a:ext cx="7390680" cy="12784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rtl="0"/>
            <a:r>
              <a:rPr lang="pl-PL" dirty="0" err="1"/>
              <a:t>Embedding</a:t>
            </a:r>
            <a:r>
              <a:rPr lang="pl-PL" dirty="0"/>
              <a:t> model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40BF590-91FD-E7CD-B4CE-A1EDDCF682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/>
              <a:t>Ta warstwa RAG odpowiada za przetworzenie zadanych mu dokumentów. </a:t>
            </a:r>
          </a:p>
          <a:p>
            <a:r>
              <a:rPr lang="pl-PL" dirty="0"/>
              <a:t>Każdy dokument dzielony jest na fragmenty (</a:t>
            </a:r>
            <a:r>
              <a:rPr lang="pl-PL" dirty="0" err="1"/>
              <a:t>chunki</a:t>
            </a:r>
            <a:r>
              <a:rPr lang="pl-PL" dirty="0"/>
              <a:t>) zgodnie z obraną strategią </a:t>
            </a:r>
            <a:r>
              <a:rPr lang="pl-PL" dirty="0" err="1"/>
              <a:t>chunkowania</a:t>
            </a:r>
            <a:endParaRPr lang="pl-PL" dirty="0"/>
          </a:p>
          <a:p>
            <a:r>
              <a:rPr lang="pl-PL" dirty="0" err="1"/>
              <a:t>Chunk</a:t>
            </a:r>
            <a:r>
              <a:rPr lang="pl-PL" dirty="0"/>
              <a:t> powinien przechowywać wiedzę o konkretnym fakcie i (opcjonalnie) o faktach powiązanych, np. 19.12.2021 nastąpiło przerwanie transmisji na stacji TVP Info. </a:t>
            </a:r>
          </a:p>
          <a:p>
            <a:r>
              <a:rPr lang="pl-PL" dirty="0" err="1"/>
              <a:t>Embedding</a:t>
            </a:r>
            <a:r>
              <a:rPr lang="pl-PL" dirty="0"/>
              <a:t> model uczony jest przy użyciu </a:t>
            </a:r>
            <a:r>
              <a:rPr lang="pl-PL" dirty="0" err="1"/>
              <a:t>Sentence</a:t>
            </a:r>
            <a:r>
              <a:rPr lang="pl-PL" dirty="0"/>
              <a:t> </a:t>
            </a:r>
            <a:r>
              <a:rPr lang="pl-PL" dirty="0" err="1"/>
              <a:t>Similarity</a:t>
            </a:r>
            <a:r>
              <a:rPr lang="pl-PL" dirty="0"/>
              <a:t>.</a:t>
            </a: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F003FBF8-8E47-02A5-11EC-443394BA9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19" y="2142067"/>
            <a:ext cx="5106113" cy="358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32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99A0B5E-7119-D22A-E26B-1583FB4ED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LLM</a:t>
            </a:r>
          </a:p>
        </p:txBody>
      </p:sp>
      <p:pic>
        <p:nvPicPr>
          <p:cNvPr id="5122" name="Picture 2" descr="Demystifying the Temperature Parameter: A Visual Guide to Understanding its  Role in Large Language Models | by Mastering LLM (Large Language Model) |  Medium">
            <a:extLst>
              <a:ext uri="{FF2B5EF4-FFF2-40B4-BE49-F238E27FC236}">
                <a16:creationId xmlns:a16="http://schemas.microsoft.com/office/drawing/2014/main" id="{6B4C690E-A69B-0D7B-A656-DA33E101D25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18" y="2295738"/>
            <a:ext cx="5672289" cy="319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What is Reinforcement Learning from Human Feedback (RLHF)?">
            <a:extLst>
              <a:ext uri="{FF2B5EF4-FFF2-40B4-BE49-F238E27FC236}">
                <a16:creationId xmlns:a16="http://schemas.microsoft.com/office/drawing/2014/main" id="{11DD7A3C-24B1-3376-45B4-D6B8F27E58E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099" y="1903595"/>
            <a:ext cx="6212283" cy="428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FE16FB10-B42D-098E-50A2-16AB7D1A00F0}"/>
              </a:ext>
            </a:extLst>
          </p:cNvPr>
          <p:cNvSpPr txBox="1"/>
          <p:nvPr/>
        </p:nvSpPr>
        <p:spPr>
          <a:xfrm>
            <a:off x="1778754" y="6248400"/>
            <a:ext cx="23780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400" dirty="0" err="1"/>
              <a:t>Pretraining</a:t>
            </a:r>
            <a:endParaRPr lang="pl-PL" sz="2400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D810457B-E81A-CF98-F2A6-ACA83ADA51E3}"/>
              </a:ext>
            </a:extLst>
          </p:cNvPr>
          <p:cNvSpPr txBox="1"/>
          <p:nvPr/>
        </p:nvSpPr>
        <p:spPr>
          <a:xfrm>
            <a:off x="8250183" y="6248400"/>
            <a:ext cx="60945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400" dirty="0" err="1"/>
              <a:t>Finetuning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612831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awartość — symbol zastępczy 5" descr="Wykres">
            <a:extLst>
              <a:ext uri="{FF2B5EF4-FFF2-40B4-BE49-F238E27FC236}">
                <a16:creationId xmlns:a16="http://schemas.microsoft.com/office/drawing/2014/main" id="{B969B0A3-888C-49AE-AB43-78DF29C9BE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0475825"/>
              </p:ext>
            </p:extLst>
          </p:nvPr>
        </p:nvGraphicFramePr>
        <p:xfrm>
          <a:off x="2128963" y="3124208"/>
          <a:ext cx="6949438" cy="2166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ytuł 3">
            <a:extLst>
              <a:ext uri="{FF2B5EF4-FFF2-40B4-BE49-F238E27FC236}">
                <a16:creationId xmlns:a16="http://schemas.microsoft.com/office/drawing/2014/main" id="{71DBB382-49FB-2A86-AB47-2E6EDDD7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434" y="206725"/>
            <a:ext cx="10131425" cy="1456267"/>
          </a:xfrm>
        </p:spPr>
        <p:txBody>
          <a:bodyPr/>
          <a:lstStyle/>
          <a:p>
            <a:pPr algn="ctr"/>
            <a:r>
              <a:rPr lang="pl-PL" dirty="0"/>
              <a:t>Przepływ systemu danych</a:t>
            </a:r>
          </a:p>
        </p:txBody>
      </p:sp>
      <p:pic>
        <p:nvPicPr>
          <p:cNvPr id="4098" name="Picture 2" descr="Retrieval-Augmented Generation (RAG): From Theory to LangChain  Implementation | by Leonie Monigatti | Nov, 2023 | Towards Data Science">
            <a:extLst>
              <a:ext uri="{FF2B5EF4-FFF2-40B4-BE49-F238E27FC236}">
                <a16:creationId xmlns:a16="http://schemas.microsoft.com/office/drawing/2014/main" id="{5DA8AF32-BA7B-53F4-10F3-B3302CEBB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449" y="1998485"/>
            <a:ext cx="7749396" cy="435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9896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lepienie niebieskie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0521431_TF22566005_Win32" id="{45884FA6-8CEA-43E3-916D-FB1BCA5313CF}" vid="{7AA3192B-271A-4BD7-8C2C-2B3B38D56C65}"/>
    </a:ext>
  </a:extLst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93813dd7ca6ad654711aa0ab317e03a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f11dc0ce689dd3925e84e4e35398c6e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8D3305-1D9D-4BC8-A40F-6F8AE50BD7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08B90B-70ED-4539-9C14-FB2728D9064F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A0D51BCB-0419-432E-B7F1-25548446A6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Motyw futurystyczny</Template>
  <TotalTime>37</TotalTime>
  <Words>193</Words>
  <Application>Microsoft Office PowerPoint</Application>
  <PresentationFormat>Panoramiczny</PresentationFormat>
  <Paragraphs>32</Paragraphs>
  <Slides>6</Slides>
  <Notes>4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Sklepienie niebieskie</vt:lpstr>
      <vt:lpstr>RAG-based app</vt:lpstr>
      <vt:lpstr>Cel i Definicja RAG</vt:lpstr>
      <vt:lpstr>Warstwowa BUDOWA RAG</vt:lpstr>
      <vt:lpstr>Embedding model</vt:lpstr>
      <vt:lpstr>LLM</vt:lpstr>
      <vt:lpstr>Przepływ systemu danych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RAG-based app</dc:title>
  <dc:creator>Miłosz Hańczyk</dc:creator>
  <cp:lastModifiedBy>Miłosz Hańczyk</cp:lastModifiedBy>
  <cp:revision>1</cp:revision>
  <dcterms:created xsi:type="dcterms:W3CDTF">2023-12-20T20:38:17Z</dcterms:created>
  <dcterms:modified xsi:type="dcterms:W3CDTF">2023-12-20T21:15:17Z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