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128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raz panoramiczny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umna obraz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12/21/2023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pn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F85630B-F57C-4127-BC7A-0F188B1BA1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Program do rozpoznawania języka z wykorzystaniem biblioteki </a:t>
            </a:r>
            <a:r>
              <a:rPr lang="pl-PL" dirty="0" err="1"/>
              <a:t>fasttext</a:t>
            </a:r>
            <a:endParaRPr lang="en-GB" dirty="0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6C8D5725-B352-4F58-9614-7A0A4BC8AFB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/>
              <a:t>Kacper krok, Krzysztof Liszka, Kajetan Mikrut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0535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23F7AF5-CE67-42EA-B161-21A313E65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Czym jest biblioteka </a:t>
            </a:r>
            <a:r>
              <a:rPr lang="pl-PL" dirty="0" err="1"/>
              <a:t>fasttext</a:t>
            </a:r>
            <a:r>
              <a:rPr lang="pl-PL" dirty="0"/>
              <a:t>?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1F83B08-63FE-487B-B570-E1D59ADB5F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/>
              <a:t>Jest to open-</a:t>
            </a:r>
            <a:r>
              <a:rPr lang="pl-PL" dirty="0" err="1"/>
              <a:t>source’owa</a:t>
            </a:r>
            <a:r>
              <a:rPr lang="pl-PL" dirty="0"/>
              <a:t> biblioteka stworzona przez </a:t>
            </a:r>
            <a:r>
              <a:rPr lang="pl-PL" dirty="0" err="1"/>
              <a:t>FacebookResearch</a:t>
            </a:r>
            <a:r>
              <a:rPr lang="pl-PL" dirty="0"/>
              <a:t>. Zawiera ona implementację algorytmu dla wydajnego uczenia się reprezentacji wektorowych słów oraz klasyfikacji tekstów. Główną cechą wyróżniającą </a:t>
            </a:r>
            <a:r>
              <a:rPr lang="pl-PL" dirty="0" err="1"/>
              <a:t>FastText</a:t>
            </a:r>
            <a:r>
              <a:rPr lang="pl-PL" dirty="0"/>
              <a:t> spośród innych narzędzi do przetwarzania języka naturalnego jest to, że oprócz generowania reprezentacji wektorowych słów, umożliwia on również wykonanie zadania klasyfikacji tekstów na podstawie tych reprezentacji. Biblioteka pierwotnie została </a:t>
            </a:r>
            <a:r>
              <a:rPr lang="pl-PL" dirty="0" err="1"/>
              <a:t>zapimplementowana</a:t>
            </a:r>
            <a:r>
              <a:rPr lang="pl-PL" dirty="0"/>
              <a:t> w C++, my oczywiście używamy wersji dla </a:t>
            </a:r>
            <a:r>
              <a:rPr lang="pl-PL" dirty="0" err="1"/>
              <a:t>Pythona</a:t>
            </a:r>
            <a:r>
              <a:rPr lang="pl-PL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6884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259C552-DA7A-4191-AC26-6CED63C72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Technologie</a:t>
            </a:r>
            <a:endParaRPr lang="en-GB" dirty="0"/>
          </a:p>
        </p:txBody>
      </p:sp>
      <p:pic>
        <p:nvPicPr>
          <p:cNvPr id="1032" name="Picture 8" descr="File:Python-logo-notext.svg - Wikipedia">
            <a:extLst>
              <a:ext uri="{FF2B5EF4-FFF2-40B4-BE49-F238E27FC236}">
                <a16:creationId xmlns:a16="http://schemas.microsoft.com/office/drawing/2014/main" id="{FCB5FB4B-3D20-4442-A799-36BE341260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262" y="2316340"/>
            <a:ext cx="2700390" cy="2959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fastText">
            <a:extLst>
              <a:ext uri="{FF2B5EF4-FFF2-40B4-BE49-F238E27FC236}">
                <a16:creationId xmlns:a16="http://schemas.microsoft.com/office/drawing/2014/main" id="{B9B3A080-1D55-4A78-B313-2E84576CC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3655" y="935852"/>
            <a:ext cx="4423757" cy="232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GitHub - PySimpleGUI/PySimpleGUI: Launched in 2018. It's 2023 and  PySimpleGUI is actively developed &amp; supported. Create complex windows  simply. Supports tkinter, Qt, WxPython, Remi (in browser). Create GUI  applications trivially with a">
            <a:extLst>
              <a:ext uri="{FF2B5EF4-FFF2-40B4-BE49-F238E27FC236}">
                <a16:creationId xmlns:a16="http://schemas.microsoft.com/office/drawing/2014/main" id="{AC30BED3-5A0D-4AA0-8FDE-2A5BC4092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578" y="3197628"/>
            <a:ext cx="5311833" cy="2655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6085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AFACC74-988C-4CA9-B665-BDF8FF0C7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Nasza metoda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DFE603C-F970-4E46-9B0B-0ECD4D8DF9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Uczenie na bazie książki „1984” George Orwella </a:t>
            </a:r>
          </a:p>
          <a:p>
            <a:r>
              <a:rPr lang="pl-PL" dirty="0"/>
              <a:t>2 języki – polski i angielski</a:t>
            </a:r>
          </a:p>
          <a:p>
            <a:r>
              <a:rPr lang="pl-PL" dirty="0"/>
              <a:t>Stosunkowo mały zbiór – po ~300 zdań</a:t>
            </a:r>
          </a:p>
          <a:p>
            <a:endParaRPr lang="en-GB" dirty="0"/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4EB9B314-D0C1-4FB8-AB65-C5958B3371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7529" y="4248980"/>
            <a:ext cx="5477221" cy="1087127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6E20EC78-F412-41F6-911A-DCEE6BD6BA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7529" y="5412307"/>
            <a:ext cx="9243753" cy="832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729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1E5A033-59A1-48C9-890A-501F5D238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Gotowa biblioteka </a:t>
            </a:r>
            <a:r>
              <a:rPr lang="pl-PL" dirty="0" err="1"/>
              <a:t>fasttext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AC637F9-E8F0-4B2C-8D42-5CC7AABF25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Rozpoznaje 176 języków</a:t>
            </a:r>
          </a:p>
          <a:p>
            <a:r>
              <a:rPr lang="pl-PL" dirty="0"/>
              <a:t>Uczona na bazie Wikipedii, </a:t>
            </a:r>
            <a:r>
              <a:rPr lang="pl-PL" dirty="0" err="1"/>
              <a:t>Tatoeba</a:t>
            </a:r>
            <a:r>
              <a:rPr lang="pl-PL" dirty="0"/>
              <a:t> i </a:t>
            </a:r>
            <a:r>
              <a:rPr lang="pl-PL" dirty="0" err="1"/>
              <a:t>SETimes</a:t>
            </a:r>
            <a:endParaRPr lang="pl-PL" dirty="0"/>
          </a:p>
          <a:p>
            <a:r>
              <a:rPr lang="pl-PL" dirty="0"/>
              <a:t>Wykorzystanie możliwe po pobraniu modelu, lub pobraniu gotowej biblioteki </a:t>
            </a:r>
            <a:r>
              <a:rPr lang="pl-PL" dirty="0" err="1"/>
              <a:t>fasttext-langdetect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4728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6C9AB74-79BE-4209-8678-BA7B9EBFF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Implementacja</a:t>
            </a:r>
            <a:endParaRPr lang="en-GB" dirty="0"/>
          </a:p>
        </p:txBody>
      </p:sp>
      <p:graphicFrame>
        <p:nvGraphicFramePr>
          <p:cNvPr id="5" name="Obiekt 4">
            <a:extLst>
              <a:ext uri="{FF2B5EF4-FFF2-40B4-BE49-F238E27FC236}">
                <a16:creationId xmlns:a16="http://schemas.microsoft.com/office/drawing/2014/main" id="{01FE97CF-E4E8-4CCB-A705-F79D88368D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0896746"/>
              </p:ext>
            </p:extLst>
          </p:nvPr>
        </p:nvGraphicFramePr>
        <p:xfrm>
          <a:off x="1420845" y="2595292"/>
          <a:ext cx="2593571" cy="2407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Obraz" r:id="rId3" imgW="0" imgH="0" progId="StaticMetafile">
                  <p:embed/>
                </p:oleObj>
              </mc:Choice>
              <mc:Fallback>
                <p:oleObj name="Obraz" r:id="rId3" imgW="0" imgH="0" progId="StaticMetafile">
                  <p:embed/>
                  <p:pic>
                    <p:nvPicPr>
                      <p:cNvPr id="0" name="rectole0000000001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0845" y="2595292"/>
                        <a:ext cx="2593571" cy="240754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>
            <a:extLst>
              <a:ext uri="{FF2B5EF4-FFF2-40B4-BE49-F238E27FC236}">
                <a16:creationId xmlns:a16="http://schemas.microsoft.com/office/drawing/2014/main" id="{6C08F273-C476-40C7-9211-A6EE2BDD95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06170" y="3448372"/>
            <a:ext cx="1522916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82344EA6-472D-4744-B01C-9C98A0EBF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2942" y="205639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" name="Obiekt 8">
            <a:extLst>
              <a:ext uri="{FF2B5EF4-FFF2-40B4-BE49-F238E27FC236}">
                <a16:creationId xmlns:a16="http://schemas.microsoft.com/office/drawing/2014/main" id="{5730D6D7-0AB0-4F0B-8069-9A25369158D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61657"/>
              </p:ext>
            </p:extLst>
          </p:nvPr>
        </p:nvGraphicFramePr>
        <p:xfrm>
          <a:off x="4757194" y="2696158"/>
          <a:ext cx="5105400" cy="1325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2" name="Obraz" r:id="rId5" imgW="0" imgH="0" progId="StaticMetafile">
                  <p:embed/>
                </p:oleObj>
              </mc:Choice>
              <mc:Fallback>
                <p:oleObj name="Obraz" r:id="rId5" imgW="0" imgH="0" progId="StaticMetafile">
                  <p:embed/>
                  <p:pic>
                    <p:nvPicPr>
                      <p:cNvPr id="0" name="rectole000000000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7194" y="2696158"/>
                        <a:ext cx="5105400" cy="13255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10">
            <a:extLst>
              <a:ext uri="{FF2B5EF4-FFF2-40B4-BE49-F238E27FC236}">
                <a16:creationId xmlns:a16="http://schemas.microsoft.com/office/drawing/2014/main" id="{C1632E33-23B6-4D56-B243-B81A889112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57194" y="173651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3" name="Obiekt 12">
            <a:extLst>
              <a:ext uri="{FF2B5EF4-FFF2-40B4-BE49-F238E27FC236}">
                <a16:creationId xmlns:a16="http://schemas.microsoft.com/office/drawing/2014/main" id="{D46D196B-9904-4B0A-A876-5E1A7BD5D5C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2944644"/>
              </p:ext>
            </p:extLst>
          </p:nvPr>
        </p:nvGraphicFramePr>
        <p:xfrm>
          <a:off x="4757194" y="1736514"/>
          <a:ext cx="5592763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Obraz" r:id="rId7" imgW="0" imgH="0" progId="StaticMetafile">
                  <p:embed/>
                </p:oleObj>
              </mc:Choice>
              <mc:Fallback>
                <p:oleObj name="Obraz" r:id="rId7" imgW="0" imgH="0" progId="StaticMetafile">
                  <p:embed/>
                  <p:pic>
                    <p:nvPicPr>
                      <p:cNvPr id="0" name="rectole0000000003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7194" y="1736514"/>
                        <a:ext cx="5592763" cy="639763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60" name="Picture 12" descr="C:\Users\kajet\AppData\Local\Microsoft\Windows\Clipboard\HistoryData\{380457AD-FB4C-455E-9393-615B62C3BB13}\{9DC24DD7-93F0-4094-880C-A979F4FA05DF}\ResourceMap\{3B885682-B5E8-43B8-B7F7-79E91E24864F}">
            <a:extLst>
              <a:ext uri="{FF2B5EF4-FFF2-40B4-BE49-F238E27FC236}">
                <a16:creationId xmlns:a16="http://schemas.microsoft.com/office/drawing/2014/main" id="{BA26CD92-A1A4-4756-82E8-CFF7866E1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194" y="4520468"/>
            <a:ext cx="409575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283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581248C-F595-4355-B4D4-0A2647C6A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Bibliografia</a:t>
            </a:r>
            <a:endParaRPr lang="en-GB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E3F1FBB4-C311-43FC-82D4-885F2ACD2A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George Orwell – „1984”</a:t>
            </a:r>
          </a:p>
          <a:p>
            <a:r>
              <a:rPr lang="en-GB" dirty="0"/>
              <a:t>https://fasttext.cc/docs/en/supervised-tutorial.html</a:t>
            </a:r>
          </a:p>
          <a:p>
            <a:r>
              <a:rPr lang="en-GB" dirty="0" err="1"/>
              <a:t>Joulin</a:t>
            </a:r>
            <a:r>
              <a:rPr lang="en-GB" dirty="0"/>
              <a:t>, E. Grave, P. Bojanowski, T. </a:t>
            </a:r>
            <a:r>
              <a:rPr lang="en-GB" dirty="0" err="1"/>
              <a:t>Mikolov</a:t>
            </a:r>
            <a:r>
              <a:rPr lang="en-GB" dirty="0"/>
              <a:t>, Bag of Tricks for Efficient Text Classification</a:t>
            </a:r>
          </a:p>
          <a:p>
            <a:r>
              <a:rPr lang="en-GB" dirty="0" err="1"/>
              <a:t>Joulin</a:t>
            </a:r>
            <a:r>
              <a:rPr lang="en-GB" dirty="0"/>
              <a:t>, E. Grave, P. Bojanowski, M. </a:t>
            </a:r>
            <a:r>
              <a:rPr lang="en-GB" dirty="0" err="1"/>
              <a:t>Douze</a:t>
            </a:r>
            <a:r>
              <a:rPr lang="en-GB" dirty="0"/>
              <a:t>, H. </a:t>
            </a:r>
            <a:r>
              <a:rPr lang="en-GB" dirty="0" err="1"/>
              <a:t>Jégou</a:t>
            </a:r>
            <a:r>
              <a:rPr lang="en-GB" dirty="0"/>
              <a:t>, T. </a:t>
            </a:r>
            <a:r>
              <a:rPr lang="en-GB" dirty="0" err="1"/>
              <a:t>Mikolov</a:t>
            </a:r>
            <a:r>
              <a:rPr lang="en-GB" dirty="0"/>
              <a:t>, FastText.zip: Compressing text classification models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17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B4DDD85-3248-4690-B391-71CF48C53F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Dziękujemy </a:t>
            </a:r>
            <a:r>
              <a:rPr lang="pl-PL"/>
              <a:t>za uwagę </a:t>
            </a:r>
            <a:r>
              <a:rPr lang="pl-PL">
                <a:sym typeface="Wingdings" panose="05000000000000000000" pitchFamily="2" charset="2"/>
              </a:rPr>
              <a:t></a:t>
            </a:r>
            <a:endParaRPr lang="en-GB"/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2C12DFB7-FDB8-4632-AFAD-F27E2733D5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30479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bwód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TM04033919[[fn=Obwód]]</Template>
  <TotalTime>19</TotalTime>
  <Words>218</Words>
  <Application>Microsoft Office PowerPoint</Application>
  <PresentationFormat>Panoramiczny</PresentationFormat>
  <Paragraphs>20</Paragraphs>
  <Slides>8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4" baseType="lpstr">
      <vt:lpstr>Arial</vt:lpstr>
      <vt:lpstr>Trebuchet MS</vt:lpstr>
      <vt:lpstr>Tw Cen MT</vt:lpstr>
      <vt:lpstr>Wingdings</vt:lpstr>
      <vt:lpstr>Obwód</vt:lpstr>
      <vt:lpstr>Picture (Metafile)</vt:lpstr>
      <vt:lpstr>Program do rozpoznawania języka z wykorzystaniem biblioteki fasttext</vt:lpstr>
      <vt:lpstr>Czym jest biblioteka fasttext?</vt:lpstr>
      <vt:lpstr>Technologie</vt:lpstr>
      <vt:lpstr>Nasza metoda</vt:lpstr>
      <vt:lpstr>Gotowa biblioteka fasttext</vt:lpstr>
      <vt:lpstr>Implementacja</vt:lpstr>
      <vt:lpstr>Bibliografia</vt:lpstr>
      <vt:lpstr>Dziękujemy za uwagę 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 do rozpoznawania języka z wykorzystaniem biblioteki fasttext</dc:title>
  <dc:creator>Kajetan Mikrut</dc:creator>
  <cp:lastModifiedBy>Kajetan Mikrut</cp:lastModifiedBy>
  <cp:revision>2</cp:revision>
  <dcterms:created xsi:type="dcterms:W3CDTF">2023-12-21T08:54:07Z</dcterms:created>
  <dcterms:modified xsi:type="dcterms:W3CDTF">2023-12-21T09:13:59Z</dcterms:modified>
</cp:coreProperties>
</file>