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4"/>
  </p:sldMasterIdLst>
  <p:notesMasterIdLst>
    <p:notesMasterId r:id="rId30"/>
  </p:notesMasterIdLst>
  <p:handoutMasterIdLst>
    <p:handoutMasterId r:id="rId31"/>
  </p:handoutMasterIdLst>
  <p:sldIdLst>
    <p:sldId id="496" r:id="rId5"/>
    <p:sldId id="497" r:id="rId6"/>
    <p:sldId id="499" r:id="rId7"/>
    <p:sldId id="498" r:id="rId8"/>
    <p:sldId id="507" r:id="rId9"/>
    <p:sldId id="508" r:id="rId10"/>
    <p:sldId id="509" r:id="rId11"/>
    <p:sldId id="503" r:id="rId12"/>
    <p:sldId id="510" r:id="rId13"/>
    <p:sldId id="511" r:id="rId14"/>
    <p:sldId id="514" r:id="rId15"/>
    <p:sldId id="515" r:id="rId16"/>
    <p:sldId id="512" r:id="rId17"/>
    <p:sldId id="516" r:id="rId18"/>
    <p:sldId id="517" r:id="rId19"/>
    <p:sldId id="518" r:id="rId20"/>
    <p:sldId id="520" r:id="rId21"/>
    <p:sldId id="519" r:id="rId22"/>
    <p:sldId id="521" r:id="rId23"/>
    <p:sldId id="523" r:id="rId24"/>
    <p:sldId id="522" r:id="rId25"/>
    <p:sldId id="525" r:id="rId26"/>
    <p:sldId id="505" r:id="rId27"/>
    <p:sldId id="526" r:id="rId28"/>
    <p:sldId id="506" r:id="rId29"/>
  </p:sldIdLst>
  <p:sldSz cx="12192000" cy="6858000"/>
  <p:notesSz cx="6858000" cy="9144000"/>
  <p:defaultTextStyle>
    <a:defPPr rtl="0"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6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58" autoAdjust="0"/>
    <p:restoredTop sz="94660"/>
  </p:normalViewPr>
  <p:slideViewPr>
    <p:cSldViewPr snapToGrid="0" showGuides="1">
      <p:cViewPr varScale="1">
        <p:scale>
          <a:sx n="121" d="100"/>
          <a:sy n="121" d="100"/>
        </p:scale>
        <p:origin x="499" y="91"/>
      </p:cViewPr>
      <p:guideLst>
        <p:guide orient="horz" pos="196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>
            <a:extLst>
              <a:ext uri="{FF2B5EF4-FFF2-40B4-BE49-F238E27FC236}">
                <a16:creationId xmlns:a16="http://schemas.microsoft.com/office/drawing/2014/main" id="{DBA6C86A-E696-4915-84A9-365D513683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75EFA275-E5BD-42D5-86C3-D4A66EF382D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07B6E44-EC74-44FF-9331-C8DF3EA6727E}" type="datetime1">
              <a:rPr lang="pl-PL" smtClean="0"/>
              <a:t>19.12.2023</a:t>
            </a:fld>
            <a:endParaRPr lang="pl-PL" dirty="0"/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0D08037F-BC33-4B71-9390-1FCCB44C83C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/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7F7A39EB-596B-48AB-BC3E-069215B7692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BEDFD5B-C328-43D8-A4C7-929BECA315C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027013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główek — symbol zastępcz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3" name="Data — symbol zastępcz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34EAE-92A2-4C22-A063-8E296A270B6E}" type="datetime1">
              <a:rPr lang="pl-PL" smtClean="0"/>
              <a:pPr/>
              <a:t>19.12.2023</a:t>
            </a:fld>
            <a:endParaRPr lang="pl-PL" dirty="0"/>
          </a:p>
        </p:txBody>
      </p:sp>
      <p:sp>
        <p:nvSpPr>
          <p:cNvPr id="4" name="Obraz slajdu — symbol zastępcz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l-PL" noProof="0"/>
          </a:p>
        </p:txBody>
      </p:sp>
      <p:sp>
        <p:nvSpPr>
          <p:cNvPr id="5" name="Notatki — symbol zastępcz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Stopka — symbol zastępcz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l-PL" noProof="0"/>
          </a:p>
        </p:txBody>
      </p:sp>
      <p:sp>
        <p:nvSpPr>
          <p:cNvPr id="7" name="Numer slajdu — symbol zastępcz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F8D0E63-0F6A-47B0-8BD1-6E95B004C872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5323284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7687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259614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3203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7475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77765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36152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4582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30448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05962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43725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4956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8030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985823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2868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101370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48490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70838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raz slajdu — symbol zastępcz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atki — symbol zastępcz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pl-PL"/>
          </a:p>
        </p:txBody>
      </p:sp>
      <p:sp>
        <p:nvSpPr>
          <p:cNvPr id="4" name="Numer slajdu — symbol zastępczy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FF8D0E63-0F6A-47B0-8BD1-6E95B004C872}" type="slidenum">
              <a:rPr lang="pl-PL" smtClean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2800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294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987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2373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6449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8622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08437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FF8D0E63-0F6A-47B0-8BD1-6E95B004C872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34864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rafika 33" descr="Tag=AccentColor&#10;Flavor=Light&#10;Target=Fill">
            <a:extLst>
              <a:ext uri="{FF2B5EF4-FFF2-40B4-BE49-F238E27FC236}">
                <a16:creationId xmlns:a16="http://schemas.microsoft.com/office/drawing/2014/main" id="{A4E7DAC5-621F-40E6-ACD2-590570CC84F8}"/>
              </a:ext>
            </a:extLst>
          </p:cNvPr>
          <p:cNvSpPr>
            <a:spLocks noChangeAspect="1"/>
          </p:cNvSpPr>
          <p:nvPr userDrawn="1"/>
        </p:nvSpPr>
        <p:spPr>
          <a:xfrm>
            <a:off x="1318417" y="0"/>
            <a:ext cx="9570431" cy="6858000"/>
          </a:xfrm>
          <a:custGeom>
            <a:avLst/>
            <a:gdLst>
              <a:gd name="connsiteX0" fmla="*/ 7178288 w 7187261"/>
              <a:gd name="connsiteY0" fmla="*/ 2604802 h 5150263"/>
              <a:gd name="connsiteX1" fmla="*/ 7169335 w 7187261"/>
              <a:gd name="connsiteY1" fmla="*/ 2328577 h 5150263"/>
              <a:gd name="connsiteX2" fmla="*/ 7060845 w 7187261"/>
              <a:gd name="connsiteY2" fmla="*/ 1661160 h 5150263"/>
              <a:gd name="connsiteX3" fmla="*/ 6212263 w 7187261"/>
              <a:gd name="connsiteY3" fmla="*/ 243840 h 5150263"/>
              <a:gd name="connsiteX4" fmla="*/ 5953564 w 7187261"/>
              <a:gd name="connsiteY4" fmla="*/ 0 h 5150263"/>
              <a:gd name="connsiteX5" fmla="*/ 1408615 w 7187261"/>
              <a:gd name="connsiteY5" fmla="*/ 0 h 5150263"/>
              <a:gd name="connsiteX6" fmla="*/ 805111 w 7187261"/>
              <a:gd name="connsiteY6" fmla="*/ 676275 h 5150263"/>
              <a:gd name="connsiteX7" fmla="*/ 104928 w 7187261"/>
              <a:gd name="connsiteY7" fmla="*/ 2183035 h 5150263"/>
              <a:gd name="connsiteX8" fmla="*/ 51588 w 7187261"/>
              <a:gd name="connsiteY8" fmla="*/ 2400014 h 5150263"/>
              <a:gd name="connsiteX9" fmla="*/ 41301 w 7187261"/>
              <a:gd name="connsiteY9" fmla="*/ 2424208 h 5150263"/>
              <a:gd name="connsiteX10" fmla="*/ 119692 w 7187261"/>
              <a:gd name="connsiteY10" fmla="*/ 1834801 h 5150263"/>
              <a:gd name="connsiteX11" fmla="*/ 870071 w 7187261"/>
              <a:gd name="connsiteY11" fmla="*/ 462248 h 5150263"/>
              <a:gd name="connsiteX12" fmla="*/ 1389279 w 7187261"/>
              <a:gd name="connsiteY12" fmla="*/ 476 h 5150263"/>
              <a:gd name="connsiteX13" fmla="*/ 1320223 w 7187261"/>
              <a:gd name="connsiteY13" fmla="*/ 476 h 5150263"/>
              <a:gd name="connsiteX14" fmla="*/ 423158 w 7187261"/>
              <a:gd name="connsiteY14" fmla="*/ 989743 h 5150263"/>
              <a:gd name="connsiteX15" fmla="*/ 25585 w 7187261"/>
              <a:gd name="connsiteY15" fmla="*/ 2113693 h 5150263"/>
              <a:gd name="connsiteX16" fmla="*/ 2344 w 7187261"/>
              <a:gd name="connsiteY16" fmla="*/ 2725865 h 5150263"/>
              <a:gd name="connsiteX17" fmla="*/ 447256 w 7187261"/>
              <a:gd name="connsiteY17" fmla="*/ 4210717 h 5150263"/>
              <a:gd name="connsiteX18" fmla="*/ 1138962 w 7187261"/>
              <a:gd name="connsiteY18" fmla="*/ 4988910 h 5150263"/>
              <a:gd name="connsiteX19" fmla="*/ 1348512 w 7187261"/>
              <a:gd name="connsiteY19" fmla="*/ 5146834 h 5150263"/>
              <a:gd name="connsiteX20" fmla="*/ 1422712 w 7187261"/>
              <a:gd name="connsiteY20" fmla="*/ 5146834 h 5150263"/>
              <a:gd name="connsiteX21" fmla="*/ 480594 w 7187261"/>
              <a:gd name="connsiteY21" fmla="*/ 4187952 h 5150263"/>
              <a:gd name="connsiteX22" fmla="*/ 398679 w 7187261"/>
              <a:gd name="connsiteY22" fmla="*/ 4046125 h 5150263"/>
              <a:gd name="connsiteX23" fmla="*/ 411823 w 7187261"/>
              <a:gd name="connsiteY23" fmla="*/ 4053078 h 5150263"/>
              <a:gd name="connsiteX24" fmla="*/ 1439380 w 7187261"/>
              <a:gd name="connsiteY24" fmla="*/ 5147405 h 5150263"/>
              <a:gd name="connsiteX25" fmla="*/ 5710010 w 7187261"/>
              <a:gd name="connsiteY25" fmla="*/ 5150263 h 5150263"/>
              <a:gd name="connsiteX26" fmla="*/ 5999665 w 7187261"/>
              <a:gd name="connsiteY26" fmla="*/ 4910900 h 5150263"/>
              <a:gd name="connsiteX27" fmla="*/ 6954165 w 7187261"/>
              <a:gd name="connsiteY27" fmla="*/ 3545777 h 5150263"/>
              <a:gd name="connsiteX28" fmla="*/ 7137712 w 7187261"/>
              <a:gd name="connsiteY28" fmla="*/ 2799207 h 5150263"/>
              <a:gd name="connsiteX29" fmla="*/ 7142951 w 7187261"/>
              <a:gd name="connsiteY29" fmla="*/ 2754535 h 5150263"/>
              <a:gd name="connsiteX30" fmla="*/ 7149428 w 7187261"/>
              <a:gd name="connsiteY30" fmla="*/ 2774823 h 5150263"/>
              <a:gd name="connsiteX31" fmla="*/ 7066465 w 7187261"/>
              <a:gd name="connsiteY31" fmla="*/ 3465672 h 5150263"/>
              <a:gd name="connsiteX32" fmla="*/ 6452578 w 7187261"/>
              <a:gd name="connsiteY32" fmla="*/ 4552760 h 5150263"/>
              <a:gd name="connsiteX33" fmla="*/ 5752110 w 7187261"/>
              <a:gd name="connsiteY33" fmla="*/ 5150263 h 5150263"/>
              <a:gd name="connsiteX34" fmla="*/ 5827643 w 7187261"/>
              <a:gd name="connsiteY34" fmla="*/ 5150263 h 5150263"/>
              <a:gd name="connsiteX35" fmla="*/ 6642793 w 7187261"/>
              <a:gd name="connsiteY35" fmla="*/ 4389406 h 5150263"/>
              <a:gd name="connsiteX36" fmla="*/ 7102469 w 7187261"/>
              <a:gd name="connsiteY36" fmla="*/ 3490817 h 5150263"/>
              <a:gd name="connsiteX37" fmla="*/ 7187242 w 7187261"/>
              <a:gd name="connsiteY37" fmla="*/ 2990183 h 5150263"/>
              <a:gd name="connsiteX38" fmla="*/ 7178288 w 7187261"/>
              <a:gd name="connsiteY38" fmla="*/ 2604802 h 5150263"/>
              <a:gd name="connsiteX39" fmla="*/ 6342565 w 7187261"/>
              <a:gd name="connsiteY39" fmla="*/ 441389 h 5150263"/>
              <a:gd name="connsiteX40" fmla="*/ 7126567 w 7187261"/>
              <a:gd name="connsiteY40" fmla="*/ 2355056 h 5150263"/>
              <a:gd name="connsiteX41" fmla="*/ 6342565 w 7187261"/>
              <a:gd name="connsiteY41" fmla="*/ 441389 h 515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87261" h="5150263">
                <a:moveTo>
                  <a:pt x="7178288" y="2604802"/>
                </a:moveTo>
                <a:cubicBezTo>
                  <a:pt x="7168763" y="2513076"/>
                  <a:pt x="7174478" y="2420684"/>
                  <a:pt x="7169335" y="2328577"/>
                </a:cubicBezTo>
                <a:cubicBezTo>
                  <a:pt x="7156952" y="2102882"/>
                  <a:pt x="7120586" y="1879149"/>
                  <a:pt x="7060845" y="1661160"/>
                </a:cubicBezTo>
                <a:cubicBezTo>
                  <a:pt x="6910588" y="1121007"/>
                  <a:pt x="6617428" y="631374"/>
                  <a:pt x="6212263" y="243840"/>
                </a:cubicBezTo>
                <a:cubicBezTo>
                  <a:pt x="6126538" y="162496"/>
                  <a:pt x="6040813" y="80201"/>
                  <a:pt x="5953564" y="0"/>
                </a:cubicBezTo>
                <a:lnTo>
                  <a:pt x="1408615" y="0"/>
                </a:lnTo>
                <a:cubicBezTo>
                  <a:pt x="1180967" y="200316"/>
                  <a:pt x="978332" y="427387"/>
                  <a:pt x="805111" y="676275"/>
                </a:cubicBezTo>
                <a:cubicBezTo>
                  <a:pt x="481261" y="1136523"/>
                  <a:pt x="252089" y="1640872"/>
                  <a:pt x="104928" y="2183035"/>
                </a:cubicBezTo>
                <a:cubicBezTo>
                  <a:pt x="85878" y="2254853"/>
                  <a:pt x="69495" y="2327720"/>
                  <a:pt x="51588" y="2400014"/>
                </a:cubicBezTo>
                <a:cubicBezTo>
                  <a:pt x="49683" y="2407634"/>
                  <a:pt x="51588" y="2416969"/>
                  <a:pt x="41301" y="2424208"/>
                </a:cubicBezTo>
                <a:cubicBezTo>
                  <a:pt x="45900" y="2225469"/>
                  <a:pt x="72186" y="2027834"/>
                  <a:pt x="119692" y="1834801"/>
                </a:cubicBezTo>
                <a:cubicBezTo>
                  <a:pt x="247993" y="1310926"/>
                  <a:pt x="506121" y="857726"/>
                  <a:pt x="870071" y="462248"/>
                </a:cubicBezTo>
                <a:cubicBezTo>
                  <a:pt x="1027729" y="291823"/>
                  <a:pt x="1201617" y="137169"/>
                  <a:pt x="1389279" y="476"/>
                </a:cubicBezTo>
                <a:lnTo>
                  <a:pt x="1320223" y="476"/>
                </a:lnTo>
                <a:cubicBezTo>
                  <a:pt x="960844" y="274320"/>
                  <a:pt x="656330" y="599123"/>
                  <a:pt x="423158" y="989743"/>
                </a:cubicBezTo>
                <a:cubicBezTo>
                  <a:pt x="215608" y="1337596"/>
                  <a:pt x="80258" y="1711357"/>
                  <a:pt x="25585" y="2113693"/>
                </a:cubicBezTo>
                <a:cubicBezTo>
                  <a:pt x="-2705" y="2316480"/>
                  <a:pt x="-2228" y="2521077"/>
                  <a:pt x="2344" y="2725865"/>
                </a:cubicBezTo>
                <a:cubicBezTo>
                  <a:pt x="14155" y="3261932"/>
                  <a:pt x="170650" y="3754565"/>
                  <a:pt x="447256" y="4210717"/>
                </a:cubicBezTo>
                <a:cubicBezTo>
                  <a:pt x="629851" y="4511612"/>
                  <a:pt x="866356" y="4767167"/>
                  <a:pt x="1138962" y="4988910"/>
                </a:cubicBezTo>
                <a:cubicBezTo>
                  <a:pt x="1207161" y="5044345"/>
                  <a:pt x="1277008" y="5096990"/>
                  <a:pt x="1348512" y="5146834"/>
                </a:cubicBezTo>
                <a:lnTo>
                  <a:pt x="1422712" y="5146834"/>
                </a:lnTo>
                <a:cubicBezTo>
                  <a:pt x="1043426" y="4892802"/>
                  <a:pt x="724720" y="4577334"/>
                  <a:pt x="480594" y="4187952"/>
                </a:cubicBezTo>
                <a:cubicBezTo>
                  <a:pt x="452019" y="4141851"/>
                  <a:pt x="423444" y="4095179"/>
                  <a:pt x="398679" y="4046125"/>
                </a:cubicBezTo>
                <a:cubicBezTo>
                  <a:pt x="407442" y="4043267"/>
                  <a:pt x="409156" y="4048982"/>
                  <a:pt x="411823" y="4053078"/>
                </a:cubicBezTo>
                <a:cubicBezTo>
                  <a:pt x="683572" y="4484656"/>
                  <a:pt x="1033139" y="4842701"/>
                  <a:pt x="1439380" y="5147405"/>
                </a:cubicBezTo>
                <a:lnTo>
                  <a:pt x="5710010" y="5150263"/>
                </a:lnTo>
                <a:cubicBezTo>
                  <a:pt x="5810594" y="5075482"/>
                  <a:pt x="5907272" y="4995587"/>
                  <a:pt x="5999665" y="4910900"/>
                </a:cubicBezTo>
                <a:cubicBezTo>
                  <a:pt x="6418765" y="4526661"/>
                  <a:pt x="6746901" y="4078129"/>
                  <a:pt x="6954165" y="3545777"/>
                </a:cubicBezTo>
                <a:cubicBezTo>
                  <a:pt x="7048234" y="3306175"/>
                  <a:pt x="7109956" y="3055115"/>
                  <a:pt x="7137712" y="2799207"/>
                </a:cubicBezTo>
                <a:cubicBezTo>
                  <a:pt x="7139236" y="2784920"/>
                  <a:pt x="7141046" y="2770632"/>
                  <a:pt x="7142951" y="2754535"/>
                </a:cubicBezTo>
                <a:cubicBezTo>
                  <a:pt x="7151714" y="2760440"/>
                  <a:pt x="7149237" y="2768441"/>
                  <a:pt x="7149428" y="2774823"/>
                </a:cubicBezTo>
                <a:cubicBezTo>
                  <a:pt x="7156743" y="3007967"/>
                  <a:pt x="7128777" y="3240881"/>
                  <a:pt x="7066465" y="3465672"/>
                </a:cubicBezTo>
                <a:cubicBezTo>
                  <a:pt x="6952165" y="3878580"/>
                  <a:pt x="6737948" y="4235863"/>
                  <a:pt x="6452578" y="4552760"/>
                </a:cubicBezTo>
                <a:cubicBezTo>
                  <a:pt x="6244553" y="4783836"/>
                  <a:pt x="6008809" y="4980242"/>
                  <a:pt x="5752110" y="5150263"/>
                </a:cubicBezTo>
                <a:lnTo>
                  <a:pt x="5827643" y="5150263"/>
                </a:lnTo>
                <a:cubicBezTo>
                  <a:pt x="6136539" y="4938904"/>
                  <a:pt x="6412192" y="4689348"/>
                  <a:pt x="6642793" y="4389406"/>
                </a:cubicBezTo>
                <a:cubicBezTo>
                  <a:pt x="6851295" y="4118324"/>
                  <a:pt x="7009125" y="3820859"/>
                  <a:pt x="7102469" y="3490817"/>
                </a:cubicBezTo>
                <a:cubicBezTo>
                  <a:pt x="7148646" y="3327473"/>
                  <a:pt x="7177069" y="3159624"/>
                  <a:pt x="7187242" y="2990183"/>
                </a:cubicBezTo>
                <a:cubicBezTo>
                  <a:pt x="7187623" y="2984087"/>
                  <a:pt x="7182384" y="2642330"/>
                  <a:pt x="7178288" y="2604802"/>
                </a:cubicBezTo>
                <a:close/>
                <a:moveTo>
                  <a:pt x="6342565" y="441389"/>
                </a:moveTo>
                <a:cubicBezTo>
                  <a:pt x="6829797" y="986533"/>
                  <a:pt x="7091135" y="1624422"/>
                  <a:pt x="7126567" y="2355056"/>
                </a:cubicBezTo>
                <a:cubicBezTo>
                  <a:pt x="7001123" y="1661827"/>
                  <a:pt x="6756426" y="1017365"/>
                  <a:pt x="6342565" y="44138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60320" y="960120"/>
            <a:ext cx="7077456" cy="2898648"/>
          </a:xfrm>
        </p:spPr>
        <p:txBody>
          <a:bodyPr rtlCol="0" anchor="b">
            <a:noAutofit/>
          </a:bodyPr>
          <a:lstStyle>
            <a:lvl1pPr algn="ctr">
              <a:defRPr sz="8800"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3472" y="4535424"/>
            <a:ext cx="6931152" cy="941832"/>
          </a:xfrm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l-PL" noProof="0"/>
              <a:t>Kliknij, aby edytować styl wzorca podtytułu</a:t>
            </a:r>
          </a:p>
        </p:txBody>
      </p:sp>
      <p:sp>
        <p:nvSpPr>
          <p:cNvPr id="11" name="Prostokąt 6">
            <a:extLst>
              <a:ext uri="{FF2B5EF4-FFF2-40B4-BE49-F238E27FC236}">
                <a16:creationId xmlns:a16="http://schemas.microsoft.com/office/drawing/2014/main" id="{371B7A5D-C918-4744-A5FA-75C904B3B8D4}"/>
              </a:ext>
            </a:extLst>
          </p:cNvPr>
          <p:cNvSpPr/>
          <p:nvPr userDrawn="1"/>
        </p:nvSpPr>
        <p:spPr>
          <a:xfrm>
            <a:off x="3974206" y="411333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689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578608"/>
            <a:ext cx="5157787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4" name="Zawartość — symbol zastępczy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617842"/>
            <a:ext cx="5157787" cy="257264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578608"/>
            <a:ext cx="5183188" cy="82391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6" name="Zawartość — symbol zastępczy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617842"/>
            <a:ext cx="5183188" cy="2572645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10" name="Prostokąt 9" descr="Tag=AccentColor&#10;Flavor=Light&#10;Target=FillAndLine">
            <a:extLst>
              <a:ext uri="{FF2B5EF4-FFF2-40B4-BE49-F238E27FC236}">
                <a16:creationId xmlns:a16="http://schemas.microsoft.com/office/drawing/2014/main" id="{5A11B4AA-D861-4DDC-9A8A-7036C40D909C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408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 — 3 kolumn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9224" y="2578608"/>
            <a:ext cx="3200400" cy="711244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1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Podtytuł</a:t>
            </a:r>
          </a:p>
        </p:txBody>
      </p:sp>
      <p:sp>
        <p:nvSpPr>
          <p:cNvPr id="4" name="Zawartość — symbol zastępczy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9224" y="3339547"/>
            <a:ext cx="3200400" cy="2900635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000"/>
            </a:lvl2pPr>
            <a:lvl3pPr>
              <a:lnSpc>
                <a:spcPct val="90000"/>
              </a:lnSpc>
              <a:defRPr sz="18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Tekst — symbol zastępczy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578608"/>
            <a:ext cx="3200400" cy="71323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1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Podtytuł</a:t>
            </a:r>
          </a:p>
        </p:txBody>
      </p:sp>
      <p:sp>
        <p:nvSpPr>
          <p:cNvPr id="6" name="Zawartość — symbol zastępczy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98848" y="3339548"/>
            <a:ext cx="3200400" cy="2850940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000"/>
            </a:lvl2pPr>
            <a:lvl3pPr>
              <a:lnSpc>
                <a:spcPct val="90000"/>
              </a:lnSpc>
              <a:defRPr sz="18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10" name="Prostokąt 9" descr="Tag=AccentColor&#10;Flavor=Light&#10;Target=FillAndLine">
            <a:extLst>
              <a:ext uri="{FF2B5EF4-FFF2-40B4-BE49-F238E27FC236}">
                <a16:creationId xmlns:a16="http://schemas.microsoft.com/office/drawing/2014/main" id="{5A11B4AA-D861-4DDC-9A8A-7036C40D909C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1" name="Tekst — symbol zastępczy 4">
            <a:extLst>
              <a:ext uri="{FF2B5EF4-FFF2-40B4-BE49-F238E27FC236}">
                <a16:creationId xmlns:a16="http://schemas.microsoft.com/office/drawing/2014/main" id="{42AA5FD4-D71A-436D-B50A-847980623CF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39328" y="2578608"/>
            <a:ext cx="3200400" cy="713232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41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l-PL" noProof="0"/>
              <a:t>Podtytuł</a:t>
            </a:r>
          </a:p>
        </p:txBody>
      </p:sp>
      <p:sp>
        <p:nvSpPr>
          <p:cNvPr id="12" name="Zawartość — symbol zastępczy 5">
            <a:extLst>
              <a:ext uri="{FF2B5EF4-FFF2-40B4-BE49-F238E27FC236}">
                <a16:creationId xmlns:a16="http://schemas.microsoft.com/office/drawing/2014/main" id="{498877DB-362B-4B53-84A8-D53090240FD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39328" y="3339548"/>
            <a:ext cx="3200400" cy="2850940"/>
          </a:xfrm>
        </p:spPr>
        <p:txBody>
          <a:bodyPr rtlCol="0">
            <a:norm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000"/>
            </a:lvl2pPr>
            <a:lvl3pPr>
              <a:lnSpc>
                <a:spcPct val="90000"/>
              </a:lnSpc>
              <a:defRPr sz="1800"/>
            </a:lvl3pPr>
            <a:lvl4pPr>
              <a:lnSpc>
                <a:spcPct val="90000"/>
              </a:lnSpc>
              <a:defRPr sz="1600"/>
            </a:lvl4pPr>
            <a:lvl5pPr>
              <a:lnSpc>
                <a:spcPct val="90000"/>
              </a:lnSpc>
              <a:defRPr sz="16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</p:spTree>
    <p:extLst>
      <p:ext uri="{BB962C8B-B14F-4D97-AF65-F5344CB8AC3E}">
        <p14:creationId xmlns:p14="http://schemas.microsoft.com/office/powerpoint/2010/main" val="420759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— 4 obraz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raz — symbol zastępczy 25">
            <a:extLst>
              <a:ext uri="{FF2B5EF4-FFF2-40B4-BE49-F238E27FC236}">
                <a16:creationId xmlns:a16="http://schemas.microsoft.com/office/drawing/2014/main" id="{95429EAB-EC88-4283-9CAC-5C4336D687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63901" y="-1"/>
            <a:ext cx="3928091" cy="4143506"/>
          </a:xfrm>
          <a:custGeom>
            <a:avLst/>
            <a:gdLst>
              <a:gd name="connsiteX0" fmla="*/ 23605 w 3928091"/>
              <a:gd name="connsiteY0" fmla="*/ 0 h 4143506"/>
              <a:gd name="connsiteX1" fmla="*/ 3928091 w 3928091"/>
              <a:gd name="connsiteY1" fmla="*/ 0 h 4143506"/>
              <a:gd name="connsiteX2" fmla="*/ 3928091 w 3928091"/>
              <a:gd name="connsiteY2" fmla="*/ 4125656 h 4143506"/>
              <a:gd name="connsiteX3" fmla="*/ 3780617 w 3928091"/>
              <a:gd name="connsiteY3" fmla="*/ 4131078 h 4143506"/>
              <a:gd name="connsiteX4" fmla="*/ 3281801 w 3928091"/>
              <a:gd name="connsiteY4" fmla="*/ 4125634 h 4143506"/>
              <a:gd name="connsiteX5" fmla="*/ 2622887 w 3928091"/>
              <a:gd name="connsiteY5" fmla="*/ 4130456 h 4143506"/>
              <a:gd name="connsiteX6" fmla="*/ 2169916 w 3928091"/>
              <a:gd name="connsiteY6" fmla="*/ 4111570 h 4143506"/>
              <a:gd name="connsiteX7" fmla="*/ 1705097 w 3928091"/>
              <a:gd name="connsiteY7" fmla="*/ 4140234 h 4143506"/>
              <a:gd name="connsiteX8" fmla="*/ 1364801 w 3928091"/>
              <a:gd name="connsiteY8" fmla="*/ 4124429 h 4143506"/>
              <a:gd name="connsiteX9" fmla="*/ 1123316 w 3928091"/>
              <a:gd name="connsiteY9" fmla="*/ 4121750 h 4143506"/>
              <a:gd name="connsiteX10" fmla="*/ 688243 w 3928091"/>
              <a:gd name="connsiteY10" fmla="*/ 4130323 h 4143506"/>
              <a:gd name="connsiteX11" fmla="*/ 298918 w 3928091"/>
              <a:gd name="connsiteY11" fmla="*/ 4118266 h 4143506"/>
              <a:gd name="connsiteX12" fmla="*/ 105785 w 3928091"/>
              <a:gd name="connsiteY12" fmla="*/ 4130037 h 4143506"/>
              <a:gd name="connsiteX13" fmla="*/ 15503 w 3928091"/>
              <a:gd name="connsiteY13" fmla="*/ 4130462 h 4143506"/>
              <a:gd name="connsiteX14" fmla="*/ 14458 w 3928091"/>
              <a:gd name="connsiteY14" fmla="*/ 4122289 h 4143506"/>
              <a:gd name="connsiteX15" fmla="*/ 346 w 3928091"/>
              <a:gd name="connsiteY15" fmla="*/ 3882149 h 4143506"/>
              <a:gd name="connsiteX16" fmla="*/ 27583 w 3928091"/>
              <a:gd name="connsiteY16" fmla="*/ 3294816 h 4143506"/>
              <a:gd name="connsiteX17" fmla="*/ 21797 w 3928091"/>
              <a:gd name="connsiteY17" fmla="*/ 3078932 h 4143506"/>
              <a:gd name="connsiteX18" fmla="*/ 30264 w 3928091"/>
              <a:gd name="connsiteY18" fmla="*/ 2835999 h 4143506"/>
              <a:gd name="connsiteX19" fmla="*/ 33510 w 3928091"/>
              <a:gd name="connsiteY19" fmla="*/ 2550270 h 4143506"/>
              <a:gd name="connsiteX20" fmla="*/ 9096 w 3928091"/>
              <a:gd name="connsiteY20" fmla="*/ 1764959 h 4143506"/>
              <a:gd name="connsiteX21" fmla="*/ 30406 w 3928091"/>
              <a:gd name="connsiteY21" fmla="*/ 1598729 h 4143506"/>
              <a:gd name="connsiteX22" fmla="*/ 20244 w 3928091"/>
              <a:gd name="connsiteY22" fmla="*/ 1114767 h 4143506"/>
              <a:gd name="connsiteX23" fmla="*/ 26736 w 3928091"/>
              <a:gd name="connsiteY23" fmla="*/ 579120 h 4143506"/>
              <a:gd name="connsiteX24" fmla="*/ 38237 w 3928091"/>
              <a:gd name="connsiteY24" fmla="*/ 288533 h 4143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28091" h="4143506">
                <a:moveTo>
                  <a:pt x="23605" y="0"/>
                </a:moveTo>
                <a:lnTo>
                  <a:pt x="3928091" y="0"/>
                </a:lnTo>
                <a:lnTo>
                  <a:pt x="3928091" y="4125656"/>
                </a:lnTo>
                <a:lnTo>
                  <a:pt x="3780617" y="4131078"/>
                </a:lnTo>
                <a:cubicBezTo>
                  <a:pt x="3614346" y="4131561"/>
                  <a:pt x="3448073" y="4118803"/>
                  <a:pt x="3281801" y="4125634"/>
                </a:cubicBezTo>
                <a:cubicBezTo>
                  <a:pt x="3062120" y="4134609"/>
                  <a:pt x="2842441" y="4144923"/>
                  <a:pt x="2622887" y="4130456"/>
                </a:cubicBezTo>
                <a:cubicBezTo>
                  <a:pt x="2472401" y="4120545"/>
                  <a:pt x="2321159" y="4107551"/>
                  <a:pt x="2169916" y="4111570"/>
                </a:cubicBezTo>
                <a:cubicBezTo>
                  <a:pt x="2014640" y="4115856"/>
                  <a:pt x="1859994" y="4129920"/>
                  <a:pt x="1705097" y="4140234"/>
                </a:cubicBezTo>
                <a:cubicBezTo>
                  <a:pt x="1591463" y="4147694"/>
                  <a:pt x="1477389" y="4142391"/>
                  <a:pt x="1364801" y="4124429"/>
                </a:cubicBezTo>
                <a:cubicBezTo>
                  <a:pt x="1284516" y="4111703"/>
                  <a:pt x="1203727" y="4117195"/>
                  <a:pt x="1123316" y="4121750"/>
                </a:cubicBezTo>
                <a:cubicBezTo>
                  <a:pt x="978124" y="4130323"/>
                  <a:pt x="833434" y="4143717"/>
                  <a:pt x="688243" y="4130323"/>
                </a:cubicBezTo>
                <a:cubicBezTo>
                  <a:pt x="558551" y="4118266"/>
                  <a:pt x="427601" y="4108489"/>
                  <a:pt x="298918" y="4118266"/>
                </a:cubicBezTo>
                <a:cubicBezTo>
                  <a:pt x="234577" y="4123155"/>
                  <a:pt x="170204" y="4128045"/>
                  <a:pt x="105785" y="4130037"/>
                </a:cubicBezTo>
                <a:lnTo>
                  <a:pt x="15503" y="4130462"/>
                </a:lnTo>
                <a:lnTo>
                  <a:pt x="14458" y="4122289"/>
                </a:lnTo>
                <a:cubicBezTo>
                  <a:pt x="3338" y="4042653"/>
                  <a:pt x="-1375" y="3962394"/>
                  <a:pt x="346" y="3882149"/>
                </a:cubicBezTo>
                <a:cubicBezTo>
                  <a:pt x="205" y="3686075"/>
                  <a:pt x="9942" y="3490383"/>
                  <a:pt x="27583" y="3294816"/>
                </a:cubicBezTo>
                <a:cubicBezTo>
                  <a:pt x="31859" y="3222826"/>
                  <a:pt x="29926" y="3150656"/>
                  <a:pt x="21797" y="3078932"/>
                </a:cubicBezTo>
                <a:cubicBezTo>
                  <a:pt x="13668" y="2997950"/>
                  <a:pt x="16505" y="2916372"/>
                  <a:pt x="30264" y="2835999"/>
                </a:cubicBezTo>
                <a:cubicBezTo>
                  <a:pt x="47622" y="2740756"/>
                  <a:pt x="39860" y="2645513"/>
                  <a:pt x="33510" y="2550270"/>
                </a:cubicBezTo>
                <a:cubicBezTo>
                  <a:pt x="16152" y="2288796"/>
                  <a:pt x="-5017" y="2027322"/>
                  <a:pt x="9096" y="1764959"/>
                </a:cubicBezTo>
                <a:cubicBezTo>
                  <a:pt x="12060" y="1708956"/>
                  <a:pt x="25042" y="1654350"/>
                  <a:pt x="30406" y="1598729"/>
                </a:cubicBezTo>
                <a:cubicBezTo>
                  <a:pt x="46071" y="1437069"/>
                  <a:pt x="27723" y="1276045"/>
                  <a:pt x="20244" y="1114767"/>
                </a:cubicBezTo>
                <a:cubicBezTo>
                  <a:pt x="9491" y="936281"/>
                  <a:pt x="11664" y="757351"/>
                  <a:pt x="26736" y="579120"/>
                </a:cubicBezTo>
                <a:cubicBezTo>
                  <a:pt x="36191" y="482353"/>
                  <a:pt x="39402" y="385459"/>
                  <a:pt x="38237" y="288533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5" name="Obraz — symbol zastępczy 24">
            <a:extLst>
              <a:ext uri="{FF2B5EF4-FFF2-40B4-BE49-F238E27FC236}">
                <a16:creationId xmlns:a16="http://schemas.microsoft.com/office/drawing/2014/main" id="{95853130-EDA3-41D2-A3D5-E39613A79C8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81029" y="4328340"/>
            <a:ext cx="3910962" cy="2529660"/>
          </a:xfrm>
          <a:custGeom>
            <a:avLst/>
            <a:gdLst>
              <a:gd name="connsiteX0" fmla="*/ 842684 w 3910962"/>
              <a:gd name="connsiteY0" fmla="*/ 662 h 2529660"/>
              <a:gd name="connsiteX1" fmla="*/ 1140350 w 3910962"/>
              <a:gd name="connsiteY1" fmla="*/ 3173 h 2529660"/>
              <a:gd name="connsiteX2" fmla="*/ 1350451 w 3910962"/>
              <a:gd name="connsiteY2" fmla="*/ 29025 h 2529660"/>
              <a:gd name="connsiteX3" fmla="*/ 1903495 w 3910962"/>
              <a:gd name="connsiteY3" fmla="*/ 18310 h 2529660"/>
              <a:gd name="connsiteX4" fmla="*/ 2649374 w 3910962"/>
              <a:gd name="connsiteY4" fmla="*/ 22730 h 2529660"/>
              <a:gd name="connsiteX5" fmla="*/ 3310304 w 3910962"/>
              <a:gd name="connsiteY5" fmla="*/ 10808 h 2529660"/>
              <a:gd name="connsiteX6" fmla="*/ 3684881 w 3910962"/>
              <a:gd name="connsiteY6" fmla="*/ 10808 h 2529660"/>
              <a:gd name="connsiteX7" fmla="*/ 3887420 w 3910962"/>
              <a:gd name="connsiteY7" fmla="*/ 15630 h 2529660"/>
              <a:gd name="connsiteX8" fmla="*/ 3910962 w 3910962"/>
              <a:gd name="connsiteY8" fmla="*/ 11105 h 2529660"/>
              <a:gd name="connsiteX9" fmla="*/ 3910962 w 3910962"/>
              <a:gd name="connsiteY9" fmla="*/ 2529660 h 2529660"/>
              <a:gd name="connsiteX10" fmla="*/ 6242 w 3910962"/>
              <a:gd name="connsiteY10" fmla="*/ 2529660 h 2529660"/>
              <a:gd name="connsiteX11" fmla="*/ 25280 w 3910962"/>
              <a:gd name="connsiteY11" fmla="*/ 2158134 h 2529660"/>
              <a:gd name="connsiteX12" fmla="*/ 11167 w 3910962"/>
              <a:gd name="connsiteY12" fmla="*/ 1427303 h 2529660"/>
              <a:gd name="connsiteX13" fmla="*/ 3970 w 3910962"/>
              <a:gd name="connsiteY13" fmla="*/ 934453 h 2529660"/>
              <a:gd name="connsiteX14" fmla="*/ 5805 w 3910962"/>
              <a:gd name="connsiteY14" fmla="*/ 380010 h 2529660"/>
              <a:gd name="connsiteX15" fmla="*/ 18506 w 3910962"/>
              <a:gd name="connsiteY15" fmla="*/ 139744 h 2529660"/>
              <a:gd name="connsiteX16" fmla="*/ 19072 w 3910962"/>
              <a:gd name="connsiteY16" fmla="*/ 23791 h 2529660"/>
              <a:gd name="connsiteX17" fmla="*/ 67093 w 3910962"/>
              <a:gd name="connsiteY17" fmla="*/ 27133 h 2529660"/>
              <a:gd name="connsiteX18" fmla="*/ 545085 w 3910962"/>
              <a:gd name="connsiteY18" fmla="*/ 11612 h 2529660"/>
              <a:gd name="connsiteX19" fmla="*/ 842684 w 3910962"/>
              <a:gd name="connsiteY19" fmla="*/ 662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910962" h="2529660">
                <a:moveTo>
                  <a:pt x="842684" y="662"/>
                </a:moveTo>
                <a:cubicBezTo>
                  <a:pt x="941895" y="-744"/>
                  <a:pt x="1041116" y="93"/>
                  <a:pt x="1140350" y="3173"/>
                </a:cubicBezTo>
                <a:cubicBezTo>
                  <a:pt x="1210804" y="5316"/>
                  <a:pt x="1279746" y="24605"/>
                  <a:pt x="1350451" y="29025"/>
                </a:cubicBezTo>
                <a:cubicBezTo>
                  <a:pt x="1535093" y="40276"/>
                  <a:pt x="1719483" y="30901"/>
                  <a:pt x="1903495" y="18310"/>
                </a:cubicBezTo>
                <a:cubicBezTo>
                  <a:pt x="2151898" y="628"/>
                  <a:pt x="2401172" y="2101"/>
                  <a:pt x="2649374" y="22730"/>
                </a:cubicBezTo>
                <a:cubicBezTo>
                  <a:pt x="2869445" y="43947"/>
                  <a:pt x="3091027" y="39942"/>
                  <a:pt x="3310304" y="10808"/>
                </a:cubicBezTo>
                <a:cubicBezTo>
                  <a:pt x="3434575" y="-7007"/>
                  <a:pt x="3559980" y="9067"/>
                  <a:pt x="3684881" y="10808"/>
                </a:cubicBezTo>
                <a:cubicBezTo>
                  <a:pt x="3752435" y="11746"/>
                  <a:pt x="3819992" y="12684"/>
                  <a:pt x="3887420" y="15630"/>
                </a:cubicBezTo>
                <a:lnTo>
                  <a:pt x="3910962" y="11105"/>
                </a:lnTo>
                <a:lnTo>
                  <a:pt x="3910962" y="2529660"/>
                </a:lnTo>
                <a:lnTo>
                  <a:pt x="6242" y="2529660"/>
                </a:lnTo>
                <a:lnTo>
                  <a:pt x="25280" y="2158134"/>
                </a:lnTo>
                <a:cubicBezTo>
                  <a:pt x="28243" y="1914439"/>
                  <a:pt x="36288" y="1670236"/>
                  <a:pt x="11167" y="1427303"/>
                </a:cubicBezTo>
                <a:cubicBezTo>
                  <a:pt x="-5908" y="1262723"/>
                  <a:pt x="865" y="1098905"/>
                  <a:pt x="3970" y="934453"/>
                </a:cubicBezTo>
                <a:cubicBezTo>
                  <a:pt x="7498" y="749680"/>
                  <a:pt x="5805" y="564783"/>
                  <a:pt x="5805" y="380010"/>
                </a:cubicBezTo>
                <a:cubicBezTo>
                  <a:pt x="5522" y="299625"/>
                  <a:pt x="10321" y="219748"/>
                  <a:pt x="18506" y="139744"/>
                </a:cubicBezTo>
                <a:lnTo>
                  <a:pt x="19072" y="23791"/>
                </a:lnTo>
                <a:lnTo>
                  <a:pt x="67093" y="27133"/>
                </a:lnTo>
                <a:cubicBezTo>
                  <a:pt x="226530" y="32207"/>
                  <a:pt x="385807" y="21156"/>
                  <a:pt x="545085" y="11612"/>
                </a:cubicBezTo>
                <a:cubicBezTo>
                  <a:pt x="644275" y="5719"/>
                  <a:pt x="743474" y="2069"/>
                  <a:pt x="842684" y="662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4" name="Obraz — symbol zastępczy 23">
            <a:extLst>
              <a:ext uri="{FF2B5EF4-FFF2-40B4-BE49-F238E27FC236}">
                <a16:creationId xmlns:a16="http://schemas.microsoft.com/office/drawing/2014/main" id="{3A9F270A-23C2-4A09-BC7C-5CB160B890C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21992" y="3792430"/>
            <a:ext cx="3041329" cy="3065569"/>
          </a:xfrm>
          <a:custGeom>
            <a:avLst/>
            <a:gdLst>
              <a:gd name="connsiteX0" fmla="*/ 2750933 w 3041329"/>
              <a:gd name="connsiteY0" fmla="*/ 0 h 3065569"/>
              <a:gd name="connsiteX1" fmla="*/ 3041329 w 3041329"/>
              <a:gd name="connsiteY1" fmla="*/ 10946 h 3065569"/>
              <a:gd name="connsiteX2" fmla="*/ 3041329 w 3041329"/>
              <a:gd name="connsiteY2" fmla="*/ 175882 h 3065569"/>
              <a:gd name="connsiteX3" fmla="*/ 3034394 w 3041329"/>
              <a:gd name="connsiteY3" fmla="*/ 266109 h 3065569"/>
              <a:gd name="connsiteX4" fmla="*/ 3037217 w 3041329"/>
              <a:gd name="connsiteY4" fmla="*/ 802010 h 3065569"/>
              <a:gd name="connsiteX5" fmla="*/ 3025363 w 3041329"/>
              <a:gd name="connsiteY5" fmla="*/ 1170283 h 3065569"/>
              <a:gd name="connsiteX6" fmla="*/ 3020000 w 3041329"/>
              <a:gd name="connsiteY6" fmla="*/ 1316450 h 3065569"/>
              <a:gd name="connsiteX7" fmla="*/ 3014637 w 3041329"/>
              <a:gd name="connsiteY7" fmla="*/ 1344641 h 3065569"/>
              <a:gd name="connsiteX8" fmla="*/ 3014637 w 3041329"/>
              <a:gd name="connsiteY8" fmla="*/ 1357340 h 3065569"/>
              <a:gd name="connsiteX9" fmla="*/ 3021693 w 3041329"/>
              <a:gd name="connsiteY9" fmla="*/ 1384898 h 3065569"/>
              <a:gd name="connsiteX10" fmla="*/ 3029173 w 3041329"/>
              <a:gd name="connsiteY10" fmla="*/ 1911401 h 3065569"/>
              <a:gd name="connsiteX11" fmla="*/ 3039899 w 3041329"/>
              <a:gd name="connsiteY11" fmla="*/ 2395617 h 3065569"/>
              <a:gd name="connsiteX12" fmla="*/ 3041329 w 3041329"/>
              <a:gd name="connsiteY12" fmla="*/ 2446475 h 3065569"/>
              <a:gd name="connsiteX13" fmla="*/ 3041329 w 3041329"/>
              <a:gd name="connsiteY13" fmla="*/ 2649259 h 3065569"/>
              <a:gd name="connsiteX14" fmla="*/ 3040516 w 3041329"/>
              <a:gd name="connsiteY14" fmla="*/ 2683378 h 3065569"/>
              <a:gd name="connsiteX15" fmla="*/ 3029596 w 3041329"/>
              <a:gd name="connsiteY15" fmla="*/ 2971138 h 3065569"/>
              <a:gd name="connsiteX16" fmla="*/ 3031678 w 3041329"/>
              <a:gd name="connsiteY16" fmla="*/ 3022824 h 3065569"/>
              <a:gd name="connsiteX17" fmla="*/ 3034625 w 3041329"/>
              <a:gd name="connsiteY17" fmla="*/ 3065569 h 3065569"/>
              <a:gd name="connsiteX18" fmla="*/ 24938 w 3041329"/>
              <a:gd name="connsiteY18" fmla="*/ 3065569 h 3065569"/>
              <a:gd name="connsiteX19" fmla="*/ 25911 w 3041329"/>
              <a:gd name="connsiteY19" fmla="*/ 3001918 h 3065569"/>
              <a:gd name="connsiteX20" fmla="*/ 38276 w 3041329"/>
              <a:gd name="connsiteY20" fmla="*/ 2918677 h 3065569"/>
              <a:gd name="connsiteX21" fmla="*/ 28835 w 3041329"/>
              <a:gd name="connsiteY21" fmla="*/ 2491295 h 3065569"/>
              <a:gd name="connsiteX22" fmla="*/ 21053 w 3041329"/>
              <a:gd name="connsiteY22" fmla="*/ 2094786 h 3065569"/>
              <a:gd name="connsiteX23" fmla="*/ 16716 w 3041329"/>
              <a:gd name="connsiteY23" fmla="*/ 1719456 h 3065569"/>
              <a:gd name="connsiteX24" fmla="*/ 3192 w 3041329"/>
              <a:gd name="connsiteY24" fmla="*/ 1622752 h 3065569"/>
              <a:gd name="connsiteX25" fmla="*/ 24242 w 3041329"/>
              <a:gd name="connsiteY25" fmla="*/ 1269110 h 3065569"/>
              <a:gd name="connsiteX26" fmla="*/ 24242 w 3041329"/>
              <a:gd name="connsiteY26" fmla="*/ 1044447 h 3065569"/>
              <a:gd name="connsiteX27" fmla="*/ 13654 w 3041329"/>
              <a:gd name="connsiteY27" fmla="*/ 884594 h 3065569"/>
              <a:gd name="connsiteX28" fmla="*/ 23477 w 3041329"/>
              <a:gd name="connsiteY28" fmla="*/ 597929 h 3065569"/>
              <a:gd name="connsiteX29" fmla="*/ 26284 w 3041329"/>
              <a:gd name="connsiteY29" fmla="*/ 408605 h 3065569"/>
              <a:gd name="connsiteX30" fmla="*/ 33300 w 3041329"/>
              <a:gd name="connsiteY30" fmla="*/ 153452 h 3065569"/>
              <a:gd name="connsiteX31" fmla="*/ 16058 w 3041329"/>
              <a:gd name="connsiteY31" fmla="*/ 52511 h 3065569"/>
              <a:gd name="connsiteX32" fmla="*/ 13611 w 3041329"/>
              <a:gd name="connsiteY32" fmla="*/ 10473 h 3065569"/>
              <a:gd name="connsiteX33" fmla="*/ 222689 w 3041329"/>
              <a:gd name="connsiteY33" fmla="*/ 5194 h 3065569"/>
              <a:gd name="connsiteX34" fmla="*/ 988364 w 3041329"/>
              <a:gd name="connsiteY34" fmla="*/ 17002 h 3065569"/>
              <a:gd name="connsiteX35" fmla="*/ 1316477 w 3041329"/>
              <a:gd name="connsiteY35" fmla="*/ 7977 h 3065569"/>
              <a:gd name="connsiteX36" fmla="*/ 1738973 w 3041329"/>
              <a:gd name="connsiteY36" fmla="*/ 11247 h 3065569"/>
              <a:gd name="connsiteX37" fmla="*/ 2438148 w 3041329"/>
              <a:gd name="connsiteY37" fmla="*/ 11247 h 3065569"/>
              <a:gd name="connsiteX38" fmla="*/ 2750933 w 3041329"/>
              <a:gd name="connsiteY38" fmla="*/ 0 h 3065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041329" h="3065569">
                <a:moveTo>
                  <a:pt x="2750933" y="0"/>
                </a:moveTo>
                <a:lnTo>
                  <a:pt x="3041329" y="10946"/>
                </a:lnTo>
                <a:lnTo>
                  <a:pt x="3041329" y="175882"/>
                </a:lnTo>
                <a:lnTo>
                  <a:pt x="3034394" y="266109"/>
                </a:lnTo>
                <a:cubicBezTo>
                  <a:pt x="3019012" y="444912"/>
                  <a:pt x="3025927" y="623588"/>
                  <a:pt x="3037217" y="802010"/>
                </a:cubicBezTo>
                <a:cubicBezTo>
                  <a:pt x="3044443" y="924849"/>
                  <a:pt x="3040477" y="1048016"/>
                  <a:pt x="3025363" y="1170283"/>
                </a:cubicBezTo>
                <a:cubicBezTo>
                  <a:pt x="3020000" y="1218920"/>
                  <a:pt x="3020987" y="1267685"/>
                  <a:pt x="3020000" y="1316450"/>
                </a:cubicBezTo>
                <a:cubicBezTo>
                  <a:pt x="3019717" y="1325847"/>
                  <a:pt x="3026069" y="1336767"/>
                  <a:pt x="3014637" y="1344641"/>
                </a:cubicBezTo>
                <a:lnTo>
                  <a:pt x="3014637" y="1357340"/>
                </a:lnTo>
                <a:cubicBezTo>
                  <a:pt x="3027198" y="1364325"/>
                  <a:pt x="3020706" y="1375754"/>
                  <a:pt x="3021693" y="1384898"/>
                </a:cubicBezTo>
                <a:cubicBezTo>
                  <a:pt x="3038360" y="1560005"/>
                  <a:pt x="3040872" y="1735963"/>
                  <a:pt x="3029173" y="1911401"/>
                </a:cubicBezTo>
                <a:cubicBezTo>
                  <a:pt x="3020564" y="2072933"/>
                  <a:pt x="3029455" y="2234211"/>
                  <a:pt x="3039899" y="2395617"/>
                </a:cubicBezTo>
                <a:lnTo>
                  <a:pt x="3041329" y="2446475"/>
                </a:lnTo>
                <a:lnTo>
                  <a:pt x="3041329" y="2649259"/>
                </a:lnTo>
                <a:lnTo>
                  <a:pt x="3040516" y="2683378"/>
                </a:lnTo>
                <a:cubicBezTo>
                  <a:pt x="3036759" y="2779288"/>
                  <a:pt x="3031078" y="2875197"/>
                  <a:pt x="3029596" y="2971138"/>
                </a:cubicBezTo>
                <a:cubicBezTo>
                  <a:pt x="3029314" y="2988346"/>
                  <a:pt x="3030372" y="3005585"/>
                  <a:pt x="3031678" y="3022824"/>
                </a:cubicBezTo>
                <a:lnTo>
                  <a:pt x="3034625" y="3065569"/>
                </a:lnTo>
                <a:lnTo>
                  <a:pt x="24938" y="3065569"/>
                </a:lnTo>
                <a:lnTo>
                  <a:pt x="25911" y="3001918"/>
                </a:lnTo>
                <a:cubicBezTo>
                  <a:pt x="28191" y="2973959"/>
                  <a:pt x="32318" y="2946151"/>
                  <a:pt x="38276" y="2918677"/>
                </a:cubicBezTo>
                <a:cubicBezTo>
                  <a:pt x="68779" y="2777462"/>
                  <a:pt x="65552" y="2631030"/>
                  <a:pt x="28835" y="2491295"/>
                </a:cubicBezTo>
                <a:cubicBezTo>
                  <a:pt x="-4463" y="2359636"/>
                  <a:pt x="-11352" y="2227594"/>
                  <a:pt x="21053" y="2094786"/>
                </a:cubicBezTo>
                <a:cubicBezTo>
                  <a:pt x="51646" y="1971356"/>
                  <a:pt x="50153" y="1842146"/>
                  <a:pt x="16716" y="1719456"/>
                </a:cubicBezTo>
                <a:cubicBezTo>
                  <a:pt x="9316" y="1687689"/>
                  <a:pt x="4787" y="1655323"/>
                  <a:pt x="3192" y="1622752"/>
                </a:cubicBezTo>
                <a:cubicBezTo>
                  <a:pt x="-6887" y="1503851"/>
                  <a:pt x="10081" y="1386608"/>
                  <a:pt x="24242" y="1269110"/>
                </a:cubicBezTo>
                <a:cubicBezTo>
                  <a:pt x="33683" y="1194222"/>
                  <a:pt x="48099" y="1118569"/>
                  <a:pt x="24242" y="1044447"/>
                </a:cubicBezTo>
                <a:cubicBezTo>
                  <a:pt x="7899" y="992791"/>
                  <a:pt x="4264" y="937959"/>
                  <a:pt x="13654" y="884594"/>
                </a:cubicBezTo>
                <a:cubicBezTo>
                  <a:pt x="29486" y="789881"/>
                  <a:pt x="32790" y="693497"/>
                  <a:pt x="23477" y="597929"/>
                </a:cubicBezTo>
                <a:cubicBezTo>
                  <a:pt x="17328" y="534919"/>
                  <a:pt x="18272" y="471411"/>
                  <a:pt x="26284" y="408605"/>
                </a:cubicBezTo>
                <a:cubicBezTo>
                  <a:pt x="36872" y="324149"/>
                  <a:pt x="53330" y="238162"/>
                  <a:pt x="33300" y="153452"/>
                </a:cubicBezTo>
                <a:cubicBezTo>
                  <a:pt x="25327" y="119804"/>
                  <a:pt x="19745" y="86163"/>
                  <a:pt x="16058" y="52511"/>
                </a:cubicBezTo>
                <a:lnTo>
                  <a:pt x="13611" y="10473"/>
                </a:lnTo>
                <a:lnTo>
                  <a:pt x="222689" y="5194"/>
                </a:lnTo>
                <a:cubicBezTo>
                  <a:pt x="477949" y="4054"/>
                  <a:pt x="733156" y="16119"/>
                  <a:pt x="988364" y="17002"/>
                </a:cubicBezTo>
                <a:cubicBezTo>
                  <a:pt x="1097946" y="17394"/>
                  <a:pt x="1207148" y="12424"/>
                  <a:pt x="1316477" y="7977"/>
                </a:cubicBezTo>
                <a:cubicBezTo>
                  <a:pt x="1457478" y="2353"/>
                  <a:pt x="1598225" y="13470"/>
                  <a:pt x="1738973" y="11247"/>
                </a:cubicBezTo>
                <a:cubicBezTo>
                  <a:pt x="1972073" y="7585"/>
                  <a:pt x="2205047" y="18310"/>
                  <a:pt x="2438148" y="11247"/>
                </a:cubicBezTo>
                <a:cubicBezTo>
                  <a:pt x="2542410" y="7977"/>
                  <a:pt x="2646671" y="3007"/>
                  <a:pt x="2750933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3" name="Obraz — symbol zastępczy 22">
            <a:extLst>
              <a:ext uri="{FF2B5EF4-FFF2-40B4-BE49-F238E27FC236}">
                <a16:creationId xmlns:a16="http://schemas.microsoft.com/office/drawing/2014/main" id="{AE3DF8F2-18BB-45CB-8A9F-A6F8DED4CE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27598" y="0"/>
            <a:ext cx="3035794" cy="3597039"/>
          </a:xfrm>
          <a:custGeom>
            <a:avLst/>
            <a:gdLst>
              <a:gd name="connsiteX0" fmla="*/ 19840 w 3035794"/>
              <a:gd name="connsiteY0" fmla="*/ 0 h 3597039"/>
              <a:gd name="connsiteX1" fmla="*/ 3028263 w 3035794"/>
              <a:gd name="connsiteY1" fmla="*/ 0 h 3597039"/>
              <a:gd name="connsiteX2" fmla="*/ 3024697 w 3035794"/>
              <a:gd name="connsiteY2" fmla="*/ 140686 h 3597039"/>
              <a:gd name="connsiteX3" fmla="*/ 3035552 w 3035794"/>
              <a:gd name="connsiteY3" fmla="*/ 655695 h 3597039"/>
              <a:gd name="connsiteX4" fmla="*/ 3017206 w 3035794"/>
              <a:gd name="connsiteY4" fmla="*/ 941424 h 3597039"/>
              <a:gd name="connsiteX5" fmla="*/ 3027314 w 3035794"/>
              <a:gd name="connsiteY5" fmla="*/ 1375590 h 3597039"/>
              <a:gd name="connsiteX6" fmla="*/ 3035723 w 3035794"/>
              <a:gd name="connsiteY6" fmla="*/ 1661758 h 3597039"/>
              <a:gd name="connsiteX7" fmla="*/ 3035723 w 3035794"/>
              <a:gd name="connsiteY7" fmla="*/ 2108768 h 3597039"/>
              <a:gd name="connsiteX8" fmla="*/ 3024686 w 3035794"/>
              <a:gd name="connsiteY8" fmla="*/ 2232285 h 3597039"/>
              <a:gd name="connsiteX9" fmla="*/ 3025391 w 3035794"/>
              <a:gd name="connsiteY9" fmla="*/ 2548746 h 3597039"/>
              <a:gd name="connsiteX10" fmla="*/ 3024544 w 3035794"/>
              <a:gd name="connsiteY10" fmla="*/ 2932131 h 3597039"/>
              <a:gd name="connsiteX11" fmla="*/ 3029484 w 3035794"/>
              <a:gd name="connsiteY11" fmla="*/ 3206050 h 3597039"/>
              <a:gd name="connsiteX12" fmla="*/ 3029484 w 3035794"/>
              <a:gd name="connsiteY12" fmla="*/ 3492287 h 3597039"/>
              <a:gd name="connsiteX13" fmla="*/ 3026528 w 3035794"/>
              <a:gd name="connsiteY13" fmla="*/ 3584038 h 3597039"/>
              <a:gd name="connsiteX14" fmla="*/ 2536033 w 3035794"/>
              <a:gd name="connsiteY14" fmla="*/ 3578457 h 3597039"/>
              <a:gd name="connsiteX15" fmla="*/ 2062105 w 3035794"/>
              <a:gd name="connsiteY15" fmla="*/ 3578457 h 3597039"/>
              <a:gd name="connsiteX16" fmla="*/ 1545736 w 3035794"/>
              <a:gd name="connsiteY16" fmla="*/ 3591536 h 3597039"/>
              <a:gd name="connsiteX17" fmla="*/ 1047737 w 3035794"/>
              <a:gd name="connsiteY17" fmla="*/ 3582381 h 3597039"/>
              <a:gd name="connsiteX18" fmla="*/ 522627 w 3035794"/>
              <a:gd name="connsiteY18" fmla="*/ 3586174 h 3597039"/>
              <a:gd name="connsiteX19" fmla="*/ 179310 w 3035794"/>
              <a:gd name="connsiteY19" fmla="*/ 3582119 h 3597039"/>
              <a:gd name="connsiteX20" fmla="*/ 12768 w 3035794"/>
              <a:gd name="connsiteY20" fmla="*/ 3583434 h 3597039"/>
              <a:gd name="connsiteX21" fmla="*/ 14927 w 3035794"/>
              <a:gd name="connsiteY21" fmla="*/ 3541208 h 3597039"/>
              <a:gd name="connsiteX22" fmla="*/ 15947 w 3035794"/>
              <a:gd name="connsiteY22" fmla="*/ 3236172 h 3597039"/>
              <a:gd name="connsiteX23" fmla="*/ 15947 w 3035794"/>
              <a:gd name="connsiteY23" fmla="*/ 3093031 h 3597039"/>
              <a:gd name="connsiteX24" fmla="*/ 22581 w 3035794"/>
              <a:gd name="connsiteY24" fmla="*/ 2901666 h 3597039"/>
              <a:gd name="connsiteX25" fmla="*/ 9823 w 3035794"/>
              <a:gd name="connsiteY25" fmla="*/ 2816955 h 3597039"/>
              <a:gd name="connsiteX26" fmla="*/ 16074 w 3035794"/>
              <a:gd name="connsiteY26" fmla="*/ 2600075 h 3597039"/>
              <a:gd name="connsiteX27" fmla="*/ 22836 w 3035794"/>
              <a:gd name="connsiteY27" fmla="*/ 2349514 h 3597039"/>
              <a:gd name="connsiteX28" fmla="*/ 23857 w 3035794"/>
              <a:gd name="connsiteY28" fmla="*/ 2147560 h 3597039"/>
              <a:gd name="connsiteX29" fmla="*/ 26663 w 3035794"/>
              <a:gd name="connsiteY29" fmla="*/ 1765978 h 3597039"/>
              <a:gd name="connsiteX30" fmla="*/ 24367 w 3035794"/>
              <a:gd name="connsiteY30" fmla="*/ 1543612 h 3597039"/>
              <a:gd name="connsiteX31" fmla="*/ 24367 w 3035794"/>
              <a:gd name="connsiteY31" fmla="*/ 1033305 h 3597039"/>
              <a:gd name="connsiteX32" fmla="*/ 25133 w 3035794"/>
              <a:gd name="connsiteY32" fmla="*/ 759271 h 3597039"/>
              <a:gd name="connsiteX33" fmla="*/ 14289 w 3035794"/>
              <a:gd name="connsiteY33" fmla="*/ 353321 h 3597039"/>
              <a:gd name="connsiteX34" fmla="*/ 22581 w 3035794"/>
              <a:gd name="connsiteY34" fmla="*/ 20346 h 3597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035794" h="3597039">
                <a:moveTo>
                  <a:pt x="19840" y="0"/>
                </a:moveTo>
                <a:lnTo>
                  <a:pt x="3028263" y="0"/>
                </a:lnTo>
                <a:lnTo>
                  <a:pt x="3024697" y="140686"/>
                </a:lnTo>
                <a:cubicBezTo>
                  <a:pt x="3025259" y="312749"/>
                  <a:pt x="3037669" y="484544"/>
                  <a:pt x="3035552" y="655695"/>
                </a:cubicBezTo>
                <a:cubicBezTo>
                  <a:pt x="3034423" y="750938"/>
                  <a:pt x="3013255" y="845927"/>
                  <a:pt x="3017206" y="941424"/>
                </a:cubicBezTo>
                <a:cubicBezTo>
                  <a:pt x="3022992" y="1086130"/>
                  <a:pt x="3024933" y="1230868"/>
                  <a:pt x="3027314" y="1375590"/>
                </a:cubicBezTo>
                <a:lnTo>
                  <a:pt x="3035723" y="1661758"/>
                </a:lnTo>
                <a:lnTo>
                  <a:pt x="3035723" y="2108768"/>
                </a:lnTo>
                <a:lnTo>
                  <a:pt x="3024686" y="2232285"/>
                </a:lnTo>
                <a:cubicBezTo>
                  <a:pt x="3008033" y="2337306"/>
                  <a:pt x="3018335" y="2443217"/>
                  <a:pt x="3025391" y="2548746"/>
                </a:cubicBezTo>
                <a:cubicBezTo>
                  <a:pt x="3034000" y="2676499"/>
                  <a:pt x="3038657" y="2804125"/>
                  <a:pt x="3024544" y="2932131"/>
                </a:cubicBezTo>
                <a:cubicBezTo>
                  <a:pt x="3014384" y="3023183"/>
                  <a:pt x="3023839" y="3114743"/>
                  <a:pt x="3029484" y="3206050"/>
                </a:cubicBezTo>
                <a:cubicBezTo>
                  <a:pt x="3036822" y="3301343"/>
                  <a:pt x="3036822" y="3396994"/>
                  <a:pt x="3029484" y="3492287"/>
                </a:cubicBezTo>
                <a:lnTo>
                  <a:pt x="3026528" y="3584038"/>
                </a:lnTo>
                <a:lnTo>
                  <a:pt x="2536033" y="3578457"/>
                </a:lnTo>
                <a:cubicBezTo>
                  <a:pt x="2378057" y="3583558"/>
                  <a:pt x="2220080" y="3585390"/>
                  <a:pt x="2062105" y="3578457"/>
                </a:cubicBezTo>
                <a:cubicBezTo>
                  <a:pt x="1889685" y="3570479"/>
                  <a:pt x="1717648" y="3579504"/>
                  <a:pt x="1545736" y="3591536"/>
                </a:cubicBezTo>
                <a:cubicBezTo>
                  <a:pt x="1379525" y="3603177"/>
                  <a:pt x="1213695" y="3594544"/>
                  <a:pt x="1047737" y="3582381"/>
                </a:cubicBezTo>
                <a:cubicBezTo>
                  <a:pt x="872873" y="3569328"/>
                  <a:pt x="697288" y="3570585"/>
                  <a:pt x="522627" y="3586174"/>
                </a:cubicBezTo>
                <a:cubicBezTo>
                  <a:pt x="408103" y="3596376"/>
                  <a:pt x="293327" y="3581074"/>
                  <a:pt x="179310" y="3582119"/>
                </a:cubicBezTo>
                <a:lnTo>
                  <a:pt x="12768" y="3583434"/>
                </a:lnTo>
                <a:lnTo>
                  <a:pt x="14927" y="3541208"/>
                </a:lnTo>
                <a:cubicBezTo>
                  <a:pt x="24495" y="3440295"/>
                  <a:pt x="35084" y="3338234"/>
                  <a:pt x="15947" y="3236172"/>
                </a:cubicBezTo>
                <a:cubicBezTo>
                  <a:pt x="7719" y="3188816"/>
                  <a:pt x="7719" y="3140388"/>
                  <a:pt x="15947" y="3093031"/>
                </a:cubicBezTo>
                <a:cubicBezTo>
                  <a:pt x="25898" y="3029243"/>
                  <a:pt x="35339" y="2966092"/>
                  <a:pt x="22581" y="2901666"/>
                </a:cubicBezTo>
                <a:cubicBezTo>
                  <a:pt x="16968" y="2873599"/>
                  <a:pt x="12758" y="2845277"/>
                  <a:pt x="9823" y="2816955"/>
                </a:cubicBezTo>
                <a:cubicBezTo>
                  <a:pt x="3980" y="2744645"/>
                  <a:pt x="6072" y="2671926"/>
                  <a:pt x="16074" y="2600075"/>
                </a:cubicBezTo>
                <a:cubicBezTo>
                  <a:pt x="25643" y="2516640"/>
                  <a:pt x="10079" y="2432694"/>
                  <a:pt x="22836" y="2349514"/>
                </a:cubicBezTo>
                <a:cubicBezTo>
                  <a:pt x="31895" y="2282524"/>
                  <a:pt x="32239" y="2214640"/>
                  <a:pt x="23857" y="2147560"/>
                </a:cubicBezTo>
                <a:cubicBezTo>
                  <a:pt x="8778" y="2020749"/>
                  <a:pt x="9721" y="1892547"/>
                  <a:pt x="26663" y="1765978"/>
                </a:cubicBezTo>
                <a:cubicBezTo>
                  <a:pt x="37125" y="1692111"/>
                  <a:pt x="43121" y="1616076"/>
                  <a:pt x="24367" y="1543612"/>
                </a:cubicBezTo>
                <a:cubicBezTo>
                  <a:pt x="-19775" y="1373297"/>
                  <a:pt x="5996" y="1202727"/>
                  <a:pt x="24367" y="1033305"/>
                </a:cubicBezTo>
                <a:cubicBezTo>
                  <a:pt x="35530" y="942318"/>
                  <a:pt x="35786" y="850322"/>
                  <a:pt x="25133" y="759271"/>
                </a:cubicBezTo>
                <a:cubicBezTo>
                  <a:pt x="6226" y="624792"/>
                  <a:pt x="2577" y="488614"/>
                  <a:pt x="14289" y="353321"/>
                </a:cubicBezTo>
                <a:cubicBezTo>
                  <a:pt x="24877" y="242712"/>
                  <a:pt x="35339" y="131848"/>
                  <a:pt x="22581" y="20346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6" y="429768"/>
            <a:ext cx="3922776" cy="1645920"/>
          </a:xfrm>
        </p:spPr>
        <p:txBody>
          <a:bodyPr rtlCol="0" anchor="b"/>
          <a:lstStyle>
            <a:lvl1pPr>
              <a:defRPr sz="5400"/>
            </a:lvl1pPr>
          </a:lstStyle>
          <a:p>
            <a:pPr rtl="0"/>
            <a:r>
              <a:rPr lang="pl-PL" noProof="0"/>
              <a:t>Tytuł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706624"/>
            <a:ext cx="3931920" cy="338328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7" name="Prostokąt 6" descr="Tag=AccentColor&#10;Flavor=Light&#10;Target=FillAndLine">
            <a:extLst>
              <a:ext uri="{FF2B5EF4-FFF2-40B4-BE49-F238E27FC236}">
                <a16:creationId xmlns:a16="http://schemas.microsoft.com/office/drawing/2014/main" id="{3D56BB16-3103-4F61-889C-DDC4E4A678C2}"/>
              </a:ext>
            </a:extLst>
          </p:cNvPr>
          <p:cNvSpPr/>
          <p:nvPr userDrawn="1"/>
        </p:nvSpPr>
        <p:spPr>
          <a:xfrm>
            <a:off x="629328" y="2423160"/>
            <a:ext cx="3877056" cy="27432"/>
          </a:xfrm>
          <a:custGeom>
            <a:avLst/>
            <a:gdLst>
              <a:gd name="connsiteX0" fmla="*/ 0 w 3877056"/>
              <a:gd name="connsiteY0" fmla="*/ 0 h 27432"/>
              <a:gd name="connsiteX1" fmla="*/ 723717 w 3877056"/>
              <a:gd name="connsiteY1" fmla="*/ 0 h 27432"/>
              <a:gd name="connsiteX2" fmla="*/ 1408664 w 3877056"/>
              <a:gd name="connsiteY2" fmla="*/ 0 h 27432"/>
              <a:gd name="connsiteX3" fmla="*/ 2093610 w 3877056"/>
              <a:gd name="connsiteY3" fmla="*/ 0 h 27432"/>
              <a:gd name="connsiteX4" fmla="*/ 2623475 w 3877056"/>
              <a:gd name="connsiteY4" fmla="*/ 0 h 27432"/>
              <a:gd name="connsiteX5" fmla="*/ 3192109 w 3877056"/>
              <a:gd name="connsiteY5" fmla="*/ 0 h 27432"/>
              <a:gd name="connsiteX6" fmla="*/ 3877056 w 3877056"/>
              <a:gd name="connsiteY6" fmla="*/ 0 h 27432"/>
              <a:gd name="connsiteX7" fmla="*/ 3877056 w 3877056"/>
              <a:gd name="connsiteY7" fmla="*/ 27432 h 27432"/>
              <a:gd name="connsiteX8" fmla="*/ 3230880 w 3877056"/>
              <a:gd name="connsiteY8" fmla="*/ 27432 h 27432"/>
              <a:gd name="connsiteX9" fmla="*/ 2701016 w 3877056"/>
              <a:gd name="connsiteY9" fmla="*/ 27432 h 27432"/>
              <a:gd name="connsiteX10" fmla="*/ 2171151 w 3877056"/>
              <a:gd name="connsiteY10" fmla="*/ 27432 h 27432"/>
              <a:gd name="connsiteX11" fmla="*/ 1486205 w 3877056"/>
              <a:gd name="connsiteY11" fmla="*/ 27432 h 27432"/>
              <a:gd name="connsiteX12" fmla="*/ 917570 w 3877056"/>
              <a:gd name="connsiteY12" fmla="*/ 27432 h 27432"/>
              <a:gd name="connsiteX13" fmla="*/ 0 w 3877056"/>
              <a:gd name="connsiteY13" fmla="*/ 27432 h 27432"/>
              <a:gd name="connsiteX14" fmla="*/ 0 w 3877056"/>
              <a:gd name="connsiteY14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77056" h="27432" fill="none" extrusionOk="0">
                <a:moveTo>
                  <a:pt x="0" y="0"/>
                </a:moveTo>
                <a:cubicBezTo>
                  <a:pt x="212376" y="-32836"/>
                  <a:pt x="570944" y="24926"/>
                  <a:pt x="723717" y="0"/>
                </a:cubicBezTo>
                <a:cubicBezTo>
                  <a:pt x="876490" y="-24926"/>
                  <a:pt x="1149502" y="-13047"/>
                  <a:pt x="1408664" y="0"/>
                </a:cubicBezTo>
                <a:cubicBezTo>
                  <a:pt x="1667826" y="13047"/>
                  <a:pt x="1931449" y="-10086"/>
                  <a:pt x="2093610" y="0"/>
                </a:cubicBezTo>
                <a:cubicBezTo>
                  <a:pt x="2255771" y="10086"/>
                  <a:pt x="2364217" y="17704"/>
                  <a:pt x="2623475" y="0"/>
                </a:cubicBezTo>
                <a:cubicBezTo>
                  <a:pt x="2882734" y="-17704"/>
                  <a:pt x="3039913" y="-18191"/>
                  <a:pt x="3192109" y="0"/>
                </a:cubicBezTo>
                <a:cubicBezTo>
                  <a:pt x="3344305" y="18191"/>
                  <a:pt x="3704655" y="9863"/>
                  <a:pt x="3877056" y="0"/>
                </a:cubicBezTo>
                <a:cubicBezTo>
                  <a:pt x="3876099" y="8431"/>
                  <a:pt x="3876707" y="14612"/>
                  <a:pt x="3877056" y="27432"/>
                </a:cubicBezTo>
                <a:cubicBezTo>
                  <a:pt x="3653020" y="26009"/>
                  <a:pt x="3480940" y="44647"/>
                  <a:pt x="3230880" y="27432"/>
                </a:cubicBezTo>
                <a:cubicBezTo>
                  <a:pt x="2980820" y="10217"/>
                  <a:pt x="2872670" y="48866"/>
                  <a:pt x="2701016" y="27432"/>
                </a:cubicBezTo>
                <a:cubicBezTo>
                  <a:pt x="2529362" y="5998"/>
                  <a:pt x="2364157" y="35954"/>
                  <a:pt x="2171151" y="27432"/>
                </a:cubicBezTo>
                <a:cubicBezTo>
                  <a:pt x="1978146" y="18910"/>
                  <a:pt x="1773461" y="38798"/>
                  <a:pt x="1486205" y="27432"/>
                </a:cubicBezTo>
                <a:cubicBezTo>
                  <a:pt x="1198949" y="16066"/>
                  <a:pt x="1139376" y="-574"/>
                  <a:pt x="917570" y="27432"/>
                </a:cubicBezTo>
                <a:cubicBezTo>
                  <a:pt x="695765" y="55438"/>
                  <a:pt x="293344" y="-5450"/>
                  <a:pt x="0" y="27432"/>
                </a:cubicBezTo>
                <a:cubicBezTo>
                  <a:pt x="226" y="18208"/>
                  <a:pt x="-648" y="12891"/>
                  <a:pt x="0" y="0"/>
                </a:cubicBezTo>
                <a:close/>
              </a:path>
              <a:path w="3877056" h="27432" stroke="0" extrusionOk="0">
                <a:moveTo>
                  <a:pt x="0" y="0"/>
                </a:moveTo>
                <a:cubicBezTo>
                  <a:pt x="192669" y="-10137"/>
                  <a:pt x="331692" y="-29256"/>
                  <a:pt x="607405" y="0"/>
                </a:cubicBezTo>
                <a:cubicBezTo>
                  <a:pt x="883118" y="29256"/>
                  <a:pt x="907253" y="-6037"/>
                  <a:pt x="1137270" y="0"/>
                </a:cubicBezTo>
                <a:cubicBezTo>
                  <a:pt x="1367288" y="6037"/>
                  <a:pt x="1546023" y="-32212"/>
                  <a:pt x="1860987" y="0"/>
                </a:cubicBezTo>
                <a:cubicBezTo>
                  <a:pt x="2175951" y="32212"/>
                  <a:pt x="2298836" y="29855"/>
                  <a:pt x="2468392" y="0"/>
                </a:cubicBezTo>
                <a:cubicBezTo>
                  <a:pt x="2637949" y="-29855"/>
                  <a:pt x="2790821" y="13504"/>
                  <a:pt x="3075798" y="0"/>
                </a:cubicBezTo>
                <a:cubicBezTo>
                  <a:pt x="3360775" y="-13504"/>
                  <a:pt x="3584812" y="38899"/>
                  <a:pt x="3877056" y="0"/>
                </a:cubicBezTo>
                <a:cubicBezTo>
                  <a:pt x="3875701" y="9524"/>
                  <a:pt x="3875854" y="13975"/>
                  <a:pt x="3877056" y="27432"/>
                </a:cubicBezTo>
                <a:cubicBezTo>
                  <a:pt x="3651600" y="-703"/>
                  <a:pt x="3532844" y="44229"/>
                  <a:pt x="3230880" y="27432"/>
                </a:cubicBezTo>
                <a:cubicBezTo>
                  <a:pt x="2928916" y="10635"/>
                  <a:pt x="2860399" y="20237"/>
                  <a:pt x="2701016" y="27432"/>
                </a:cubicBezTo>
                <a:cubicBezTo>
                  <a:pt x="2541633" y="34627"/>
                  <a:pt x="2238516" y="40277"/>
                  <a:pt x="2054840" y="27432"/>
                </a:cubicBezTo>
                <a:cubicBezTo>
                  <a:pt x="1871164" y="14587"/>
                  <a:pt x="1583795" y="3252"/>
                  <a:pt x="1408664" y="27432"/>
                </a:cubicBezTo>
                <a:cubicBezTo>
                  <a:pt x="1233533" y="51612"/>
                  <a:pt x="956608" y="20984"/>
                  <a:pt x="801258" y="27432"/>
                </a:cubicBezTo>
                <a:cubicBezTo>
                  <a:pt x="645908" y="33880"/>
                  <a:pt x="165566" y="12646"/>
                  <a:pt x="0" y="27432"/>
                </a:cubicBezTo>
                <a:cubicBezTo>
                  <a:pt x="-800" y="16780"/>
                  <a:pt x="-583" y="1291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936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amknię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wolny kształt: Kształt 8" descr="Tag=AccentColor&#10;Flavor=Light&#10;Target=Fill">
            <a:extLst>
              <a:ext uri="{FF2B5EF4-FFF2-40B4-BE49-F238E27FC236}">
                <a16:creationId xmlns:a16="http://schemas.microsoft.com/office/drawing/2014/main" id="{6E9FA88B-AFEE-4852-B85E-7E7C8AF78BFF}"/>
              </a:ext>
            </a:extLst>
          </p:cNvPr>
          <p:cNvSpPr/>
          <p:nvPr userDrawn="1"/>
        </p:nvSpPr>
        <p:spPr>
          <a:xfrm>
            <a:off x="0" y="0"/>
            <a:ext cx="12192000" cy="2347414"/>
          </a:xfrm>
          <a:custGeom>
            <a:avLst/>
            <a:gdLst>
              <a:gd name="connsiteX0" fmla="*/ 0 w 12192000"/>
              <a:gd name="connsiteY0" fmla="*/ 0 h 2347414"/>
              <a:gd name="connsiteX1" fmla="*/ 12192000 w 12192000"/>
              <a:gd name="connsiteY1" fmla="*/ 0 h 2347414"/>
              <a:gd name="connsiteX2" fmla="*/ 12192000 w 12192000"/>
              <a:gd name="connsiteY2" fmla="*/ 1736458 h 2347414"/>
              <a:gd name="connsiteX3" fmla="*/ 11967601 w 12192000"/>
              <a:gd name="connsiteY3" fmla="*/ 1784034 h 2347414"/>
              <a:gd name="connsiteX4" fmla="*/ 10829000 w 12192000"/>
              <a:gd name="connsiteY4" fmla="*/ 1983294 h 2347414"/>
              <a:gd name="connsiteX5" fmla="*/ 10743779 w 12192000"/>
              <a:gd name="connsiteY5" fmla="*/ 1996027 h 2347414"/>
              <a:gd name="connsiteX6" fmla="*/ 10829254 w 12192000"/>
              <a:gd name="connsiteY6" fmla="*/ 1987751 h 2347414"/>
              <a:gd name="connsiteX7" fmla="*/ 10847162 w 12192000"/>
              <a:gd name="connsiteY7" fmla="*/ 1988388 h 2347414"/>
              <a:gd name="connsiteX8" fmla="*/ 11575155 w 12192000"/>
              <a:gd name="connsiteY8" fmla="*/ 1921415 h 2347414"/>
              <a:gd name="connsiteX9" fmla="*/ 12192000 w 12192000"/>
              <a:gd name="connsiteY9" fmla="*/ 1851213 h 2347414"/>
              <a:gd name="connsiteX10" fmla="*/ 12192000 w 12192000"/>
              <a:gd name="connsiteY10" fmla="*/ 1907356 h 2347414"/>
              <a:gd name="connsiteX11" fmla="*/ 12035532 w 12192000"/>
              <a:gd name="connsiteY11" fmla="*/ 1927033 h 2347414"/>
              <a:gd name="connsiteX12" fmla="*/ 11576932 w 12192000"/>
              <a:gd name="connsiteY12" fmla="*/ 1976291 h 2347414"/>
              <a:gd name="connsiteX13" fmla="*/ 10627316 w 12192000"/>
              <a:gd name="connsiteY13" fmla="*/ 2061470 h 2347414"/>
              <a:gd name="connsiteX14" fmla="*/ 9804196 w 12192000"/>
              <a:gd name="connsiteY14" fmla="*/ 2123478 h 2347414"/>
              <a:gd name="connsiteX15" fmla="*/ 9243851 w 12192000"/>
              <a:gd name="connsiteY15" fmla="*/ 2180008 h 2347414"/>
              <a:gd name="connsiteX16" fmla="*/ 8731259 w 12192000"/>
              <a:gd name="connsiteY16" fmla="*/ 2225081 h 2347414"/>
              <a:gd name="connsiteX17" fmla="*/ 8065752 w 12192000"/>
              <a:gd name="connsiteY17" fmla="*/ 2271681 h 2347414"/>
              <a:gd name="connsiteX18" fmla="*/ 7658065 w 12192000"/>
              <a:gd name="connsiteY18" fmla="*/ 2292562 h 2347414"/>
              <a:gd name="connsiteX19" fmla="*/ 6531024 w 12192000"/>
              <a:gd name="connsiteY19" fmla="*/ 2324138 h 2347414"/>
              <a:gd name="connsiteX20" fmla="*/ 6178331 w 12192000"/>
              <a:gd name="connsiteY20" fmla="*/ 2345655 h 2347414"/>
              <a:gd name="connsiteX21" fmla="*/ 5977282 w 12192000"/>
              <a:gd name="connsiteY21" fmla="*/ 2344127 h 2347414"/>
              <a:gd name="connsiteX22" fmla="*/ 5367658 w 12192000"/>
              <a:gd name="connsiteY22" fmla="*/ 2329230 h 2347414"/>
              <a:gd name="connsiteX23" fmla="*/ 4387306 w 12192000"/>
              <a:gd name="connsiteY23" fmla="*/ 2288614 h 2347414"/>
              <a:gd name="connsiteX24" fmla="*/ 4180287 w 12192000"/>
              <a:gd name="connsiteY24" fmla="*/ 2280211 h 2347414"/>
              <a:gd name="connsiteX25" fmla="*/ 3842199 w 12192000"/>
              <a:gd name="connsiteY25" fmla="*/ 2257039 h 2347414"/>
              <a:gd name="connsiteX26" fmla="*/ 3730309 w 12192000"/>
              <a:gd name="connsiteY26" fmla="*/ 2251182 h 2347414"/>
              <a:gd name="connsiteX27" fmla="*/ 3425496 w 12192000"/>
              <a:gd name="connsiteY27" fmla="*/ 2231320 h 2347414"/>
              <a:gd name="connsiteX28" fmla="*/ 3076106 w 12192000"/>
              <a:gd name="connsiteY28" fmla="*/ 2201781 h 2347414"/>
              <a:gd name="connsiteX29" fmla="*/ 2819682 w 12192000"/>
              <a:gd name="connsiteY29" fmla="*/ 2182427 h 2347414"/>
              <a:gd name="connsiteX30" fmla="*/ 2525539 w 12192000"/>
              <a:gd name="connsiteY30" fmla="*/ 2152888 h 2347414"/>
              <a:gd name="connsiteX31" fmla="*/ 2311915 w 12192000"/>
              <a:gd name="connsiteY31" fmla="*/ 2133536 h 2347414"/>
              <a:gd name="connsiteX32" fmla="*/ 2054223 w 12192000"/>
              <a:gd name="connsiteY32" fmla="*/ 2104760 h 2347414"/>
              <a:gd name="connsiteX33" fmla="*/ 1865367 w 12192000"/>
              <a:gd name="connsiteY33" fmla="*/ 2084770 h 2347414"/>
              <a:gd name="connsiteX34" fmla="*/ 1629263 w 12192000"/>
              <a:gd name="connsiteY34" fmla="*/ 2055996 h 2347414"/>
              <a:gd name="connsiteX35" fmla="*/ 1458823 w 12192000"/>
              <a:gd name="connsiteY35" fmla="*/ 2035751 h 2347414"/>
              <a:gd name="connsiteX36" fmla="*/ 1241390 w 12192000"/>
              <a:gd name="connsiteY36" fmla="*/ 2007103 h 2347414"/>
              <a:gd name="connsiteX37" fmla="*/ 1047453 w 12192000"/>
              <a:gd name="connsiteY37" fmla="*/ 1980748 h 2347414"/>
              <a:gd name="connsiteX38" fmla="*/ 814907 w 12192000"/>
              <a:gd name="connsiteY38" fmla="*/ 1949045 h 2347414"/>
              <a:gd name="connsiteX39" fmla="*/ 592649 w 12192000"/>
              <a:gd name="connsiteY39" fmla="*/ 1913776 h 2347414"/>
              <a:gd name="connsiteX40" fmla="*/ 343591 w 12192000"/>
              <a:gd name="connsiteY40" fmla="*/ 1872650 h 2347414"/>
              <a:gd name="connsiteX41" fmla="*/ 35731 w 12192000"/>
              <a:gd name="connsiteY41" fmla="*/ 1821722 h 2347414"/>
              <a:gd name="connsiteX42" fmla="*/ 0 w 12192000"/>
              <a:gd name="connsiteY42" fmla="*/ 1814848 h 2347414"/>
              <a:gd name="connsiteX43" fmla="*/ 0 w 12192000"/>
              <a:gd name="connsiteY43" fmla="*/ 1758489 h 2347414"/>
              <a:gd name="connsiteX44" fmla="*/ 274248 w 12192000"/>
              <a:gd name="connsiteY44" fmla="*/ 1808735 h 2347414"/>
              <a:gd name="connsiteX45" fmla="*/ 498157 w 12192000"/>
              <a:gd name="connsiteY45" fmla="*/ 1846167 h 2347414"/>
              <a:gd name="connsiteX46" fmla="*/ 722828 w 12192000"/>
              <a:gd name="connsiteY46" fmla="*/ 1878635 h 2347414"/>
              <a:gd name="connsiteX47" fmla="*/ 949913 w 12192000"/>
              <a:gd name="connsiteY47" fmla="*/ 1912375 h 2347414"/>
              <a:gd name="connsiteX48" fmla="*/ 1195414 w 12192000"/>
              <a:gd name="connsiteY48" fmla="*/ 1947516 h 2347414"/>
              <a:gd name="connsiteX49" fmla="*/ 1342867 w 12192000"/>
              <a:gd name="connsiteY49" fmla="*/ 1968397 h 2347414"/>
              <a:gd name="connsiteX50" fmla="*/ 1518007 w 12192000"/>
              <a:gd name="connsiteY50" fmla="*/ 1988006 h 2347414"/>
              <a:gd name="connsiteX51" fmla="*/ 1701403 w 12192000"/>
              <a:gd name="connsiteY51" fmla="*/ 2010669 h 2347414"/>
              <a:gd name="connsiteX52" fmla="*/ 1879210 w 12192000"/>
              <a:gd name="connsiteY52" fmla="*/ 2031167 h 2347414"/>
              <a:gd name="connsiteX53" fmla="*/ 2068702 w 12192000"/>
              <a:gd name="connsiteY53" fmla="*/ 2052940 h 2347414"/>
              <a:gd name="connsiteX54" fmla="*/ 2212090 w 12192000"/>
              <a:gd name="connsiteY54" fmla="*/ 2067583 h 2347414"/>
              <a:gd name="connsiteX55" fmla="*/ 2416949 w 12192000"/>
              <a:gd name="connsiteY55" fmla="*/ 2089609 h 2347414"/>
              <a:gd name="connsiteX56" fmla="*/ 2582055 w 12192000"/>
              <a:gd name="connsiteY56" fmla="*/ 2105397 h 2347414"/>
              <a:gd name="connsiteX57" fmla="*/ 2802282 w 12192000"/>
              <a:gd name="connsiteY57" fmla="*/ 2126405 h 2347414"/>
              <a:gd name="connsiteX58" fmla="*/ 2984916 w 12192000"/>
              <a:gd name="connsiteY58" fmla="*/ 2141684 h 2347414"/>
              <a:gd name="connsiteX59" fmla="*/ 3241847 w 12192000"/>
              <a:gd name="connsiteY59" fmla="*/ 2164094 h 2347414"/>
              <a:gd name="connsiteX60" fmla="*/ 3439848 w 12192000"/>
              <a:gd name="connsiteY60" fmla="*/ 2176826 h 2347414"/>
              <a:gd name="connsiteX61" fmla="*/ 3658678 w 12192000"/>
              <a:gd name="connsiteY61" fmla="*/ 2194523 h 2347414"/>
              <a:gd name="connsiteX62" fmla="*/ 3881317 w 12192000"/>
              <a:gd name="connsiteY62" fmla="*/ 2206491 h 2347414"/>
              <a:gd name="connsiteX63" fmla="*/ 4148916 w 12192000"/>
              <a:gd name="connsiteY63" fmla="*/ 2225081 h 2347414"/>
              <a:gd name="connsiteX64" fmla="*/ 4468337 w 12192000"/>
              <a:gd name="connsiteY64" fmla="*/ 2237813 h 2347414"/>
              <a:gd name="connsiteX65" fmla="*/ 4605375 w 12192000"/>
              <a:gd name="connsiteY65" fmla="*/ 2240232 h 2347414"/>
              <a:gd name="connsiteX66" fmla="*/ 4527647 w 12192000"/>
              <a:gd name="connsiteY66" fmla="*/ 2236412 h 2347414"/>
              <a:gd name="connsiteX67" fmla="*/ 4175589 w 12192000"/>
              <a:gd name="connsiteY67" fmla="*/ 2212985 h 2347414"/>
              <a:gd name="connsiteX68" fmla="*/ 3988255 w 12192000"/>
              <a:gd name="connsiteY68" fmla="*/ 2200253 h 2347414"/>
              <a:gd name="connsiteX69" fmla="*/ 3686492 w 12192000"/>
              <a:gd name="connsiteY69" fmla="*/ 2176062 h 2347414"/>
              <a:gd name="connsiteX70" fmla="*/ 3517320 w 12192000"/>
              <a:gd name="connsiteY70" fmla="*/ 2163330 h 2347414"/>
              <a:gd name="connsiteX71" fmla="*/ 3258357 w 12192000"/>
              <a:gd name="connsiteY71" fmla="*/ 2139519 h 2347414"/>
              <a:gd name="connsiteX72" fmla="*/ 3101506 w 12192000"/>
              <a:gd name="connsiteY72" fmla="*/ 2126787 h 2347414"/>
              <a:gd name="connsiteX73" fmla="*/ 2809395 w 12192000"/>
              <a:gd name="connsiteY73" fmla="*/ 2097502 h 2347414"/>
              <a:gd name="connsiteX74" fmla="*/ 2598566 w 12192000"/>
              <a:gd name="connsiteY74" fmla="*/ 2078532 h 2347414"/>
              <a:gd name="connsiteX75" fmla="*/ 2337444 w 12192000"/>
              <a:gd name="connsiteY75" fmla="*/ 2048611 h 2347414"/>
              <a:gd name="connsiteX76" fmla="*/ 2091054 w 12192000"/>
              <a:gd name="connsiteY76" fmla="*/ 2023146 h 2347414"/>
              <a:gd name="connsiteX77" fmla="*/ 1755761 w 12192000"/>
              <a:gd name="connsiteY77" fmla="*/ 1981384 h 2347414"/>
              <a:gd name="connsiteX78" fmla="*/ 1441169 w 12192000"/>
              <a:gd name="connsiteY78" fmla="*/ 1943824 h 2347414"/>
              <a:gd name="connsiteX79" fmla="*/ 1017607 w 12192000"/>
              <a:gd name="connsiteY79" fmla="*/ 1883345 h 2347414"/>
              <a:gd name="connsiteX80" fmla="*/ 594427 w 12192000"/>
              <a:gd name="connsiteY80" fmla="*/ 1821849 h 2347414"/>
              <a:gd name="connsiteX81" fmla="*/ 200711 w 12192000"/>
              <a:gd name="connsiteY81" fmla="*/ 1755132 h 2347414"/>
              <a:gd name="connsiteX82" fmla="*/ 0 w 12192000"/>
              <a:gd name="connsiteY82" fmla="*/ 1718743 h 2347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2192000" h="2347414">
                <a:moveTo>
                  <a:pt x="0" y="0"/>
                </a:moveTo>
                <a:lnTo>
                  <a:pt x="12192000" y="0"/>
                </a:lnTo>
                <a:lnTo>
                  <a:pt x="12192000" y="1736458"/>
                </a:lnTo>
                <a:lnTo>
                  <a:pt x="11967601" y="1784034"/>
                </a:lnTo>
                <a:cubicBezTo>
                  <a:pt x="11589888" y="1859409"/>
                  <a:pt x="11209762" y="1923961"/>
                  <a:pt x="10829000" y="1983294"/>
                </a:cubicBezTo>
                <a:lnTo>
                  <a:pt x="10743779" y="1996027"/>
                </a:lnTo>
                <a:cubicBezTo>
                  <a:pt x="10772495" y="1996778"/>
                  <a:pt x="10801211" y="1993989"/>
                  <a:pt x="10829254" y="1987751"/>
                </a:cubicBezTo>
                <a:cubicBezTo>
                  <a:pt x="10835198" y="1988337"/>
                  <a:pt x="10841180" y="1988553"/>
                  <a:pt x="10847162" y="1988388"/>
                </a:cubicBezTo>
                <a:cubicBezTo>
                  <a:pt x="11090123" y="1968907"/>
                  <a:pt x="11332703" y="1945734"/>
                  <a:pt x="11575155" y="1921415"/>
                </a:cubicBezTo>
                <a:lnTo>
                  <a:pt x="12192000" y="1851213"/>
                </a:lnTo>
                <a:lnTo>
                  <a:pt x="12192000" y="1907356"/>
                </a:lnTo>
                <a:lnTo>
                  <a:pt x="12035532" y="1927033"/>
                </a:lnTo>
                <a:cubicBezTo>
                  <a:pt x="11882793" y="1944747"/>
                  <a:pt x="11729910" y="1961077"/>
                  <a:pt x="11576932" y="1976291"/>
                </a:cubicBezTo>
                <a:cubicBezTo>
                  <a:pt x="11260690" y="2008122"/>
                  <a:pt x="10944193" y="2037279"/>
                  <a:pt x="10627316" y="2061470"/>
                </a:cubicBezTo>
                <a:cubicBezTo>
                  <a:pt x="10352985" y="2082351"/>
                  <a:pt x="10078401" y="2100431"/>
                  <a:pt x="9804196" y="2123478"/>
                </a:cubicBezTo>
                <a:cubicBezTo>
                  <a:pt x="9617118" y="2139137"/>
                  <a:pt x="9430675" y="2161674"/>
                  <a:pt x="9243851" y="2180008"/>
                </a:cubicBezTo>
                <a:cubicBezTo>
                  <a:pt x="9073157" y="2196433"/>
                  <a:pt x="8902207" y="2211966"/>
                  <a:pt x="8731259" y="2225081"/>
                </a:cubicBezTo>
                <a:cubicBezTo>
                  <a:pt x="8509507" y="2242054"/>
                  <a:pt x="8287667" y="2257586"/>
                  <a:pt x="8065752" y="2271681"/>
                </a:cubicBezTo>
                <a:cubicBezTo>
                  <a:pt x="7929984" y="2280466"/>
                  <a:pt x="7793961" y="2285814"/>
                  <a:pt x="7658065" y="2292562"/>
                </a:cubicBezTo>
                <a:cubicBezTo>
                  <a:pt x="7282640" y="2311661"/>
                  <a:pt x="6906704" y="2314208"/>
                  <a:pt x="6531024" y="2324138"/>
                </a:cubicBezTo>
                <a:cubicBezTo>
                  <a:pt x="6413417" y="2327322"/>
                  <a:pt x="6295937" y="2338399"/>
                  <a:pt x="6178331" y="2345655"/>
                </a:cubicBezTo>
                <a:cubicBezTo>
                  <a:pt x="6111271" y="2349730"/>
                  <a:pt x="6044342" y="2345655"/>
                  <a:pt x="5977282" y="2344127"/>
                </a:cubicBezTo>
                <a:cubicBezTo>
                  <a:pt x="5774073" y="2338908"/>
                  <a:pt x="5570866" y="2334960"/>
                  <a:pt x="5367658" y="2329230"/>
                </a:cubicBezTo>
                <a:cubicBezTo>
                  <a:pt x="5040746" y="2319809"/>
                  <a:pt x="4713963" y="2306274"/>
                  <a:pt x="4387306" y="2288614"/>
                </a:cubicBezTo>
                <a:cubicBezTo>
                  <a:pt x="4318342" y="2284796"/>
                  <a:pt x="4249253" y="2284286"/>
                  <a:pt x="4180287" y="2280211"/>
                </a:cubicBezTo>
                <a:cubicBezTo>
                  <a:pt x="4067634" y="2273463"/>
                  <a:pt x="3954980" y="2265060"/>
                  <a:pt x="3842199" y="2257039"/>
                </a:cubicBezTo>
                <a:cubicBezTo>
                  <a:pt x="3804988" y="2254492"/>
                  <a:pt x="3767648" y="2254620"/>
                  <a:pt x="3730309" y="2251182"/>
                </a:cubicBezTo>
                <a:cubicBezTo>
                  <a:pt x="3628704" y="2242142"/>
                  <a:pt x="3527101" y="2238449"/>
                  <a:pt x="3425496" y="2231320"/>
                </a:cubicBezTo>
                <a:cubicBezTo>
                  <a:pt x="3308906" y="2222534"/>
                  <a:pt x="3192569" y="2211330"/>
                  <a:pt x="3076106" y="2201781"/>
                </a:cubicBezTo>
                <a:cubicBezTo>
                  <a:pt x="2990757" y="2194905"/>
                  <a:pt x="2905157" y="2190067"/>
                  <a:pt x="2819682" y="2182427"/>
                </a:cubicBezTo>
                <a:cubicBezTo>
                  <a:pt x="2721507" y="2173515"/>
                  <a:pt x="2623586" y="2162311"/>
                  <a:pt x="2525539" y="2152888"/>
                </a:cubicBezTo>
                <a:cubicBezTo>
                  <a:pt x="2454289" y="2145886"/>
                  <a:pt x="2383038" y="2140920"/>
                  <a:pt x="2311915" y="2133536"/>
                </a:cubicBezTo>
                <a:cubicBezTo>
                  <a:pt x="2225933" y="2124749"/>
                  <a:pt x="2140204" y="2114182"/>
                  <a:pt x="2054223" y="2104760"/>
                </a:cubicBezTo>
                <a:cubicBezTo>
                  <a:pt x="1990719" y="2097758"/>
                  <a:pt x="1928233" y="2092028"/>
                  <a:pt x="1865367" y="2084770"/>
                </a:cubicBezTo>
                <a:cubicBezTo>
                  <a:pt x="1786622" y="2075603"/>
                  <a:pt x="1708006" y="2065545"/>
                  <a:pt x="1629263" y="2055996"/>
                </a:cubicBezTo>
                <a:cubicBezTo>
                  <a:pt x="1572492" y="2049120"/>
                  <a:pt x="1515595" y="2043264"/>
                  <a:pt x="1458823" y="2035751"/>
                </a:cubicBezTo>
                <a:cubicBezTo>
                  <a:pt x="1386303" y="2026585"/>
                  <a:pt x="1313784" y="2016780"/>
                  <a:pt x="1241390" y="2007103"/>
                </a:cubicBezTo>
                <a:lnTo>
                  <a:pt x="1047453" y="1980748"/>
                </a:lnTo>
                <a:cubicBezTo>
                  <a:pt x="969980" y="1970180"/>
                  <a:pt x="892254" y="1960377"/>
                  <a:pt x="814907" y="1949045"/>
                </a:cubicBezTo>
                <a:cubicBezTo>
                  <a:pt x="740609" y="1938094"/>
                  <a:pt x="666692" y="1925744"/>
                  <a:pt x="592649" y="1913776"/>
                </a:cubicBezTo>
                <a:cubicBezTo>
                  <a:pt x="509587" y="1900280"/>
                  <a:pt x="426653" y="1886274"/>
                  <a:pt x="343591" y="1872650"/>
                </a:cubicBezTo>
                <a:cubicBezTo>
                  <a:pt x="240972" y="1855716"/>
                  <a:pt x="138225" y="1839673"/>
                  <a:pt x="35731" y="1821722"/>
                </a:cubicBezTo>
                <a:lnTo>
                  <a:pt x="0" y="1814848"/>
                </a:lnTo>
                <a:lnTo>
                  <a:pt x="0" y="1758489"/>
                </a:lnTo>
                <a:lnTo>
                  <a:pt x="274248" y="1808735"/>
                </a:lnTo>
                <a:cubicBezTo>
                  <a:pt x="348926" y="1821467"/>
                  <a:pt x="423604" y="1832798"/>
                  <a:pt x="498157" y="1846167"/>
                </a:cubicBezTo>
                <a:cubicBezTo>
                  <a:pt x="572708" y="1859536"/>
                  <a:pt x="647896" y="1867813"/>
                  <a:pt x="722828" y="1878635"/>
                </a:cubicBezTo>
                <a:cubicBezTo>
                  <a:pt x="797762" y="1889457"/>
                  <a:pt x="874219" y="1901426"/>
                  <a:pt x="949913" y="1912375"/>
                </a:cubicBezTo>
                <a:cubicBezTo>
                  <a:pt x="1031704" y="1924343"/>
                  <a:pt x="1113496" y="1935802"/>
                  <a:pt x="1195414" y="1947516"/>
                </a:cubicBezTo>
                <a:cubicBezTo>
                  <a:pt x="1244566" y="1954519"/>
                  <a:pt x="1293589" y="1962285"/>
                  <a:pt x="1342867" y="1968397"/>
                </a:cubicBezTo>
                <a:cubicBezTo>
                  <a:pt x="1401162" y="1975656"/>
                  <a:pt x="1459712" y="1981130"/>
                  <a:pt x="1518007" y="1988006"/>
                </a:cubicBezTo>
                <a:cubicBezTo>
                  <a:pt x="1579224" y="1995263"/>
                  <a:pt x="1640186" y="2003411"/>
                  <a:pt x="1701403" y="2010669"/>
                </a:cubicBezTo>
                <a:cubicBezTo>
                  <a:pt x="1762618" y="2017926"/>
                  <a:pt x="1820279" y="2024292"/>
                  <a:pt x="1879210" y="2031167"/>
                </a:cubicBezTo>
                <a:cubicBezTo>
                  <a:pt x="1942712" y="2038425"/>
                  <a:pt x="2006214" y="2046064"/>
                  <a:pt x="2068702" y="2052940"/>
                </a:cubicBezTo>
                <a:cubicBezTo>
                  <a:pt x="2116455" y="2058160"/>
                  <a:pt x="2164335" y="2062362"/>
                  <a:pt x="2212090" y="2067583"/>
                </a:cubicBezTo>
                <a:cubicBezTo>
                  <a:pt x="2280419" y="2074967"/>
                  <a:pt x="2348493" y="2085152"/>
                  <a:pt x="2416949" y="2089609"/>
                </a:cubicBezTo>
                <a:cubicBezTo>
                  <a:pt x="2472070" y="2093302"/>
                  <a:pt x="2526936" y="2099540"/>
                  <a:pt x="2582055" y="2105397"/>
                </a:cubicBezTo>
                <a:cubicBezTo>
                  <a:pt x="2655337" y="2113291"/>
                  <a:pt x="2729001" y="2119785"/>
                  <a:pt x="2802282" y="2126405"/>
                </a:cubicBezTo>
                <a:cubicBezTo>
                  <a:pt x="2862991" y="2131753"/>
                  <a:pt x="2924207" y="2136337"/>
                  <a:pt x="2984916" y="2141684"/>
                </a:cubicBezTo>
                <a:cubicBezTo>
                  <a:pt x="3070516" y="2149324"/>
                  <a:pt x="3156373" y="2152888"/>
                  <a:pt x="3241847" y="2164094"/>
                </a:cubicBezTo>
                <a:cubicBezTo>
                  <a:pt x="3307255" y="2172624"/>
                  <a:pt x="3374060" y="2169822"/>
                  <a:pt x="3439848" y="2176826"/>
                </a:cubicBezTo>
                <a:cubicBezTo>
                  <a:pt x="3512622" y="2184592"/>
                  <a:pt x="3585777" y="2186247"/>
                  <a:pt x="3658678" y="2194523"/>
                </a:cubicBezTo>
                <a:cubicBezTo>
                  <a:pt x="3731578" y="2202800"/>
                  <a:pt x="3807019" y="2201781"/>
                  <a:pt x="3881317" y="2206491"/>
                </a:cubicBezTo>
                <a:cubicBezTo>
                  <a:pt x="3970222" y="2212094"/>
                  <a:pt x="4059124" y="2223552"/>
                  <a:pt x="4148916" y="2225081"/>
                </a:cubicBezTo>
                <a:cubicBezTo>
                  <a:pt x="4255600" y="2226736"/>
                  <a:pt x="4361779" y="2236539"/>
                  <a:pt x="4468337" y="2237813"/>
                </a:cubicBezTo>
                <a:cubicBezTo>
                  <a:pt x="4511390" y="2238577"/>
                  <a:pt x="4554190" y="2246852"/>
                  <a:pt x="4605375" y="2240232"/>
                </a:cubicBezTo>
                <a:cubicBezTo>
                  <a:pt x="4574131" y="2238704"/>
                  <a:pt x="4550762" y="2237940"/>
                  <a:pt x="4527647" y="2236412"/>
                </a:cubicBezTo>
                <a:cubicBezTo>
                  <a:pt x="4410293" y="2228773"/>
                  <a:pt x="4292942" y="2220751"/>
                  <a:pt x="4175589" y="2212985"/>
                </a:cubicBezTo>
                <a:cubicBezTo>
                  <a:pt x="4113101" y="2208783"/>
                  <a:pt x="4050615" y="2205219"/>
                  <a:pt x="3988255" y="2200253"/>
                </a:cubicBezTo>
                <a:cubicBezTo>
                  <a:pt x="3887668" y="2192487"/>
                  <a:pt x="3787079" y="2184082"/>
                  <a:pt x="3686492" y="2176062"/>
                </a:cubicBezTo>
                <a:cubicBezTo>
                  <a:pt x="3630102" y="2171605"/>
                  <a:pt x="3573711" y="2168040"/>
                  <a:pt x="3517320" y="2163330"/>
                </a:cubicBezTo>
                <a:cubicBezTo>
                  <a:pt x="3430958" y="2155689"/>
                  <a:pt x="3344721" y="2147159"/>
                  <a:pt x="3258357" y="2139519"/>
                </a:cubicBezTo>
                <a:cubicBezTo>
                  <a:pt x="3206031" y="2134809"/>
                  <a:pt x="3153705" y="2131371"/>
                  <a:pt x="3101506" y="2126787"/>
                </a:cubicBezTo>
                <a:cubicBezTo>
                  <a:pt x="3004220" y="2117365"/>
                  <a:pt x="2907061" y="2106798"/>
                  <a:pt x="2809395" y="2097502"/>
                </a:cubicBezTo>
                <a:cubicBezTo>
                  <a:pt x="2739161" y="2090628"/>
                  <a:pt x="2668673" y="2085916"/>
                  <a:pt x="2598566" y="2078532"/>
                </a:cubicBezTo>
                <a:cubicBezTo>
                  <a:pt x="2511441" y="2069365"/>
                  <a:pt x="2424569" y="2058160"/>
                  <a:pt x="2337444" y="2048611"/>
                </a:cubicBezTo>
                <a:cubicBezTo>
                  <a:pt x="2255399" y="2039699"/>
                  <a:pt x="2173099" y="2032950"/>
                  <a:pt x="2091054" y="2023146"/>
                </a:cubicBezTo>
                <a:cubicBezTo>
                  <a:pt x="1979162" y="2010414"/>
                  <a:pt x="1867524" y="1995008"/>
                  <a:pt x="1755761" y="1981384"/>
                </a:cubicBezTo>
                <a:cubicBezTo>
                  <a:pt x="1650982" y="1968652"/>
                  <a:pt x="1545821" y="1957830"/>
                  <a:pt x="1441169" y="1943824"/>
                </a:cubicBezTo>
                <a:cubicBezTo>
                  <a:pt x="1299813" y="1924980"/>
                  <a:pt x="1158837" y="1903718"/>
                  <a:pt x="1017607" y="1883345"/>
                </a:cubicBezTo>
                <a:cubicBezTo>
                  <a:pt x="876378" y="1862974"/>
                  <a:pt x="735402" y="1844003"/>
                  <a:pt x="594427" y="1821849"/>
                </a:cubicBezTo>
                <a:cubicBezTo>
                  <a:pt x="462850" y="1801222"/>
                  <a:pt x="331526" y="1778304"/>
                  <a:pt x="200711" y="1755132"/>
                </a:cubicBezTo>
                <a:lnTo>
                  <a:pt x="0" y="1718743"/>
                </a:lnTo>
                <a:close/>
              </a:path>
            </a:pathLst>
          </a:custGeom>
          <a:solidFill>
            <a:schemeClr val="accent1"/>
          </a:solidFill>
          <a:ln w="8199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41248" y="402336"/>
            <a:ext cx="10515600" cy="1344168"/>
          </a:xfrm>
        </p:spPr>
        <p:txBody>
          <a:bodyPr rtlCol="0"/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20XX-09-03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10" name="Obraz — symbol zastępczy 9">
            <a:extLst>
              <a:ext uri="{FF2B5EF4-FFF2-40B4-BE49-F238E27FC236}">
                <a16:creationId xmlns:a16="http://schemas.microsoft.com/office/drawing/2014/main" id="{4308AE94-7094-4D70-9812-D22ECD79C7D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706356" y="3511296"/>
            <a:ext cx="731520" cy="731520"/>
          </a:xfrm>
          <a:prstGeom prst="rect">
            <a:avLst/>
          </a:prstGeom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1" name="Obraz — symbol zastępczy 10">
            <a:extLst>
              <a:ext uri="{FF2B5EF4-FFF2-40B4-BE49-F238E27FC236}">
                <a16:creationId xmlns:a16="http://schemas.microsoft.com/office/drawing/2014/main" id="{2B505429-1B51-4AA8-8307-05F6447493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8716" y="3511296"/>
            <a:ext cx="731520" cy="731520"/>
          </a:xfrm>
          <a:prstGeom prst="rect">
            <a:avLst/>
          </a:prstGeom>
        </p:spPr>
        <p:txBody>
          <a:bodyPr wrap="square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2" name="Obraz — symbol zastępczy 11">
            <a:extLst>
              <a:ext uri="{FF2B5EF4-FFF2-40B4-BE49-F238E27FC236}">
                <a16:creationId xmlns:a16="http://schemas.microsoft.com/office/drawing/2014/main" id="{F3F3360D-2801-410A-A4E5-7AE529A3E3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1076" y="3511296"/>
            <a:ext cx="731520" cy="731520"/>
          </a:xfrm>
          <a:prstGeom prst="rect">
            <a:avLst/>
          </a:pr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3" name="Tekst — symbol zastępczy 32">
            <a:extLst>
              <a:ext uri="{FF2B5EF4-FFF2-40B4-BE49-F238E27FC236}">
                <a16:creationId xmlns:a16="http://schemas.microsoft.com/office/drawing/2014/main" id="{B745A5D6-A4E0-4308-9600-DE5E1957294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5216" y="4315968"/>
            <a:ext cx="3063240" cy="548640"/>
          </a:xfrm>
          <a:prstGeom prst="rect">
            <a:avLst/>
          </a:prstGeom>
        </p:spPr>
        <p:txBody>
          <a:bodyPr rtlCol="0"/>
          <a:lstStyle>
            <a:lvl1pPr marL="0" indent="0" algn="ctr">
              <a:lnSpc>
                <a:spcPct val="110000"/>
              </a:lnSpc>
              <a:spcBef>
                <a:spcPts val="100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Imię i nazwisko osoby prowadzącej</a:t>
            </a:r>
          </a:p>
        </p:txBody>
      </p:sp>
      <p:sp>
        <p:nvSpPr>
          <p:cNvPr id="14" name="Tekst — symbol zastępczy 32">
            <a:extLst>
              <a:ext uri="{FF2B5EF4-FFF2-40B4-BE49-F238E27FC236}">
                <a16:creationId xmlns:a16="http://schemas.microsoft.com/office/drawing/2014/main" id="{C3466BB8-D955-4280-BA4D-66F3DC0341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62856" y="4315968"/>
            <a:ext cx="3063240" cy="548640"/>
          </a:xfrm>
        </p:spPr>
        <p:txBody>
          <a:bodyPr rtlCol="0"/>
          <a:lstStyle>
            <a:lvl1pPr marL="0" indent="0" algn="ctr">
              <a:lnSpc>
                <a:spcPct val="110000"/>
              </a:lnSpc>
              <a:spcBef>
                <a:spcPts val="100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Adres e-mail</a:t>
            </a:r>
          </a:p>
        </p:txBody>
      </p:sp>
      <p:sp>
        <p:nvSpPr>
          <p:cNvPr id="15" name="Tekst — symbol zastępczy 32">
            <a:extLst>
              <a:ext uri="{FF2B5EF4-FFF2-40B4-BE49-F238E27FC236}">
                <a16:creationId xmlns:a16="http://schemas.microsoft.com/office/drawing/2014/main" id="{F829B8DE-3184-4E0A-AAD4-8F27B55DA95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40496" y="4315968"/>
            <a:ext cx="3063240" cy="548640"/>
          </a:xfrm>
        </p:spPr>
        <p:txBody>
          <a:bodyPr rtlCol="0"/>
          <a:lstStyle>
            <a:lvl1pPr marL="0" indent="0" algn="ctr">
              <a:lnSpc>
                <a:spcPct val="110000"/>
              </a:lnSpc>
              <a:spcBef>
                <a:spcPts val="100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Witryna internetowa</a:t>
            </a:r>
          </a:p>
        </p:txBody>
      </p:sp>
    </p:spTree>
    <p:extLst>
      <p:ext uri="{BB962C8B-B14F-4D97-AF65-F5344CB8AC3E}">
        <p14:creationId xmlns:p14="http://schemas.microsoft.com/office/powerpoint/2010/main" val="2480338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a — symbol zastępczy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3" name="Stopka — symbol zastępczy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4" name="Numer slajdu — symbol zastępczy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</p:spTree>
    <p:extLst>
      <p:ext uri="{BB962C8B-B14F-4D97-AF65-F5344CB8AC3E}">
        <p14:creationId xmlns:p14="http://schemas.microsoft.com/office/powerpoint/2010/main" val="964186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3429000"/>
          </a:xfrm>
        </p:spPr>
        <p:txBody>
          <a:bodyPr rtlCol="0" anchor="b">
            <a:normAutofit/>
          </a:bodyPr>
          <a:lstStyle>
            <a:lvl1pPr>
              <a:defRPr sz="60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rtlCol="0"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Tekst — symbol zastępczy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Kliknij, aby edytować style wzorca tekstu</a:t>
            </a:r>
          </a:p>
        </p:txBody>
      </p:sp>
      <p:sp>
        <p:nvSpPr>
          <p:cNvPr id="5" name="Data — symbol zastępczy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6" name="Stopka — symbol zastępczy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7" name="Numer slajdu — symbol zastępczy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8" name="Prostokąt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14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1920" cy="3429000"/>
          </a:xfrm>
        </p:spPr>
        <p:txBody>
          <a:bodyPr rtlCol="0" anchor="b">
            <a:normAutofit/>
          </a:bodyPr>
          <a:lstStyle>
            <a:lvl1pPr>
              <a:defRPr sz="60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Obraz — symbol zastępczy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4" name="Tekst — symbol zastępczy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3977640"/>
            <a:ext cx="3931920" cy="2002536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l-PL" noProof="0"/>
              <a:t>Kliknij, aby edytować style wzorców tekstu</a:t>
            </a:r>
          </a:p>
        </p:txBody>
      </p:sp>
      <p:sp>
        <p:nvSpPr>
          <p:cNvPr id="5" name="Data — symbol zastępczy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6" name="Stopka — symbol zastępczy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7" name="Numer slajdu — symbol zastępczy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8" name="Prostokąt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31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lan spotkan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: Kształt 6" descr="Tag=AccentColor&#10;Flavor=Light&#10;Target=Fill">
            <a:extLst>
              <a:ext uri="{FF2B5EF4-FFF2-40B4-BE49-F238E27FC236}">
                <a16:creationId xmlns:a16="http://schemas.microsoft.com/office/drawing/2014/main" id="{77CE2522-15B5-4BC5-91A9-523F325A8324}"/>
              </a:ext>
            </a:extLst>
          </p:cNvPr>
          <p:cNvSpPr/>
          <p:nvPr userDrawn="1"/>
        </p:nvSpPr>
        <p:spPr>
          <a:xfrm>
            <a:off x="5477731" y="0"/>
            <a:ext cx="6714269" cy="6858000"/>
          </a:xfrm>
          <a:custGeom>
            <a:avLst/>
            <a:gdLst>
              <a:gd name="connsiteX0" fmla="*/ 1097203 w 6714269"/>
              <a:gd name="connsiteY0" fmla="*/ 0 h 6858000"/>
              <a:gd name="connsiteX1" fmla="*/ 1154155 w 6714269"/>
              <a:gd name="connsiteY1" fmla="*/ 0 h 6858000"/>
              <a:gd name="connsiteX2" fmla="*/ 972305 w 6714269"/>
              <a:gd name="connsiteY2" fmla="*/ 343212 h 6858000"/>
              <a:gd name="connsiteX3" fmla="*/ 780524 w 6714269"/>
              <a:gd name="connsiteY3" fmla="*/ 761067 h 6858000"/>
              <a:gd name="connsiteX4" fmla="*/ 737045 w 6714269"/>
              <a:gd name="connsiteY4" fmla="*/ 865164 h 6858000"/>
              <a:gd name="connsiteX5" fmla="*/ 762322 w 6714269"/>
              <a:gd name="connsiteY5" fmla="*/ 830676 h 6858000"/>
              <a:gd name="connsiteX6" fmla="*/ 1118805 w 6714269"/>
              <a:gd name="connsiteY6" fmla="*/ 160440 h 6858000"/>
              <a:gd name="connsiteX7" fmla="*/ 1221640 w 6714269"/>
              <a:gd name="connsiteY7" fmla="*/ 0 h 6858000"/>
              <a:gd name="connsiteX8" fmla="*/ 6714269 w 6714269"/>
              <a:gd name="connsiteY8" fmla="*/ 0 h 6858000"/>
              <a:gd name="connsiteX9" fmla="*/ 6714269 w 6714269"/>
              <a:gd name="connsiteY9" fmla="*/ 6858000 h 6858000"/>
              <a:gd name="connsiteX10" fmla="*/ 704817 w 6714269"/>
              <a:gd name="connsiteY10" fmla="*/ 6858000 h 6858000"/>
              <a:gd name="connsiteX11" fmla="*/ 618717 w 6714269"/>
              <a:gd name="connsiteY11" fmla="*/ 6672538 h 6858000"/>
              <a:gd name="connsiteX12" fmla="*/ 309324 w 6714269"/>
              <a:gd name="connsiteY12" fmla="*/ 5833618 h 6858000"/>
              <a:gd name="connsiteX13" fmla="*/ 209850 w 6714269"/>
              <a:gd name="connsiteY13" fmla="*/ 5484180 h 6858000"/>
              <a:gd name="connsiteX14" fmla="*/ 211619 w 6714269"/>
              <a:gd name="connsiteY14" fmla="*/ 5517653 h 6858000"/>
              <a:gd name="connsiteX15" fmla="*/ 361778 w 6714269"/>
              <a:gd name="connsiteY15" fmla="*/ 6145524 h 6858000"/>
              <a:gd name="connsiteX16" fmla="*/ 591356 w 6714269"/>
              <a:gd name="connsiteY16" fmla="*/ 6843306 h 6858000"/>
              <a:gd name="connsiteX17" fmla="*/ 597415 w 6714269"/>
              <a:gd name="connsiteY17" fmla="*/ 6858000 h 6858000"/>
              <a:gd name="connsiteX18" fmla="*/ 545224 w 6714269"/>
              <a:gd name="connsiteY18" fmla="*/ 6858000 h 6858000"/>
              <a:gd name="connsiteX19" fmla="*/ 533604 w 6714269"/>
              <a:gd name="connsiteY19" fmla="*/ 6830072 h 6858000"/>
              <a:gd name="connsiteX20" fmla="*/ 169657 w 6714269"/>
              <a:gd name="connsiteY20" fmla="*/ 5556577 h 6858000"/>
              <a:gd name="connsiteX21" fmla="*/ 12169 w 6714269"/>
              <a:gd name="connsiteY21" fmla="*/ 4362835 h 6858000"/>
              <a:gd name="connsiteX22" fmla="*/ 46168 w 6714269"/>
              <a:gd name="connsiteY22" fmla="*/ 3338487 h 6858000"/>
              <a:gd name="connsiteX23" fmla="*/ 490574 w 6714269"/>
              <a:gd name="connsiteY23" fmla="*/ 1381078 h 6858000"/>
              <a:gd name="connsiteX24" fmla="*/ 984701 w 6714269"/>
              <a:gd name="connsiteY24" fmla="*/ 2082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14269" h="6858000">
                <a:moveTo>
                  <a:pt x="1097203" y="0"/>
                </a:moveTo>
                <a:lnTo>
                  <a:pt x="1154155" y="0"/>
                </a:lnTo>
                <a:lnTo>
                  <a:pt x="972305" y="343212"/>
                </a:lnTo>
                <a:cubicBezTo>
                  <a:pt x="904739" y="480367"/>
                  <a:pt x="840941" y="619727"/>
                  <a:pt x="780524" y="761067"/>
                </a:cubicBezTo>
                <a:cubicBezTo>
                  <a:pt x="765737" y="795681"/>
                  <a:pt x="751579" y="830550"/>
                  <a:pt x="737045" y="865164"/>
                </a:cubicBezTo>
                <a:cubicBezTo>
                  <a:pt x="748306" y="856057"/>
                  <a:pt x="757014" y="844174"/>
                  <a:pt x="762322" y="830676"/>
                </a:cubicBezTo>
                <a:cubicBezTo>
                  <a:pt x="870201" y="600612"/>
                  <a:pt x="988539" y="376889"/>
                  <a:pt x="1118805" y="160440"/>
                </a:cubicBezTo>
                <a:lnTo>
                  <a:pt x="1221640" y="0"/>
                </a:lnTo>
                <a:lnTo>
                  <a:pt x="6714269" y="0"/>
                </a:lnTo>
                <a:lnTo>
                  <a:pt x="6714269" y="6858000"/>
                </a:lnTo>
                <a:lnTo>
                  <a:pt x="704817" y="6858000"/>
                </a:lnTo>
                <a:lnTo>
                  <a:pt x="618717" y="6672538"/>
                </a:lnTo>
                <a:cubicBezTo>
                  <a:pt x="501618" y="6400947"/>
                  <a:pt x="398622" y="6121213"/>
                  <a:pt x="309324" y="5833618"/>
                </a:cubicBezTo>
                <a:cubicBezTo>
                  <a:pt x="275071" y="5723183"/>
                  <a:pt x="246125" y="5611225"/>
                  <a:pt x="209850" y="5484180"/>
                </a:cubicBezTo>
                <a:cubicBezTo>
                  <a:pt x="209859" y="5495363"/>
                  <a:pt x="210448" y="5506534"/>
                  <a:pt x="211619" y="5517653"/>
                </a:cubicBezTo>
                <a:cubicBezTo>
                  <a:pt x="261166" y="5727113"/>
                  <a:pt x="303888" y="5938474"/>
                  <a:pt x="361778" y="6145524"/>
                </a:cubicBezTo>
                <a:cubicBezTo>
                  <a:pt x="428356" y="6383258"/>
                  <a:pt x="504422" y="6616111"/>
                  <a:pt x="591356" y="6843306"/>
                </a:cubicBezTo>
                <a:lnTo>
                  <a:pt x="597415" y="6858000"/>
                </a:lnTo>
                <a:lnTo>
                  <a:pt x="545224" y="6858000"/>
                </a:lnTo>
                <a:lnTo>
                  <a:pt x="533604" y="6830072"/>
                </a:lnTo>
                <a:cubicBezTo>
                  <a:pt x="376384" y="6416985"/>
                  <a:pt x="257344" y="5991917"/>
                  <a:pt x="169657" y="5556577"/>
                </a:cubicBezTo>
                <a:cubicBezTo>
                  <a:pt x="90154" y="5162256"/>
                  <a:pt x="43261" y="4763750"/>
                  <a:pt x="12169" y="4362835"/>
                </a:cubicBezTo>
                <a:cubicBezTo>
                  <a:pt x="-14122" y="4019865"/>
                  <a:pt x="4458" y="3679429"/>
                  <a:pt x="46168" y="3338487"/>
                </a:cubicBezTo>
                <a:cubicBezTo>
                  <a:pt x="125796" y="2672248"/>
                  <a:pt x="274744" y="2016203"/>
                  <a:pt x="490574" y="1381078"/>
                </a:cubicBezTo>
                <a:cubicBezTo>
                  <a:pt x="629230" y="976550"/>
                  <a:pt x="791584" y="584320"/>
                  <a:pt x="984701" y="208241"/>
                </a:cubicBezTo>
                <a:close/>
              </a:path>
            </a:pathLst>
          </a:custGeom>
          <a:solidFill>
            <a:schemeClr val="accent1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3856" y="649224"/>
            <a:ext cx="4178808" cy="5568696"/>
          </a:xfrm>
        </p:spPr>
        <p:txBody>
          <a:bodyPr rtlCol="0">
            <a:noAutofit/>
          </a:bodyPr>
          <a:lstStyle>
            <a:lvl1pPr>
              <a:defRPr sz="72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4224" y="1307592"/>
            <a:ext cx="4992624" cy="4251960"/>
          </a:xfrm>
        </p:spPr>
        <p:txBody>
          <a:bodyPr rtlCol="0" anchor="ctr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</a:defRPr>
            </a:lvl1pPr>
            <a:lvl2pPr marL="228600">
              <a:defRPr sz="4000">
                <a:solidFill>
                  <a:schemeClr val="bg1"/>
                </a:solidFill>
              </a:defRPr>
            </a:lvl2pPr>
            <a:lvl3pPr marL="457200">
              <a:defRPr sz="36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286000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20XX-09-03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364224" y="6355080"/>
            <a:ext cx="3200400" cy="365125"/>
          </a:xfrm>
        </p:spPr>
        <p:txBody>
          <a:bodyPr rtlCol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>
                <a:solidFill>
                  <a:schemeClr val="bg1"/>
                </a:solidFill>
              </a:rPr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67544" y="6355080"/>
            <a:ext cx="128016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2C18C1E5-FB55-42F5-BD6D-9CC153FCDBE6}" type="slidenum">
              <a:rPr lang="pl-PL" noProof="0" smtClean="0"/>
              <a:pPr/>
              <a:t>‹#›</a:t>
            </a:fld>
            <a:endParaRPr lang="pl-PL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205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 — 2 obraz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raz — symbol zastępczy 19">
            <a:extLst>
              <a:ext uri="{FF2B5EF4-FFF2-40B4-BE49-F238E27FC236}">
                <a16:creationId xmlns:a16="http://schemas.microsoft.com/office/drawing/2014/main" id="{17D0AB67-E176-475C-977C-73640253B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4361970"/>
            <a:ext cx="4038599" cy="2496030"/>
          </a:xfrm>
          <a:custGeom>
            <a:avLst/>
            <a:gdLst>
              <a:gd name="connsiteX0" fmla="*/ 2464753 w 4038599"/>
              <a:gd name="connsiteY0" fmla="*/ 4 h 2496030"/>
              <a:gd name="connsiteX1" fmla="*/ 2599067 w 4038599"/>
              <a:gd name="connsiteY1" fmla="*/ 4428 h 2496030"/>
              <a:gd name="connsiteX2" fmla="*/ 3052443 w 4038599"/>
              <a:gd name="connsiteY2" fmla="*/ 14222 h 2496030"/>
              <a:gd name="connsiteX3" fmla="*/ 3417420 w 4038599"/>
              <a:gd name="connsiteY3" fmla="*/ 9782 h 2496030"/>
              <a:gd name="connsiteX4" fmla="*/ 3757835 w 4038599"/>
              <a:gd name="connsiteY4" fmla="*/ 19315 h 2496030"/>
              <a:gd name="connsiteX5" fmla="*/ 3892671 w 4038599"/>
              <a:gd name="connsiteY5" fmla="*/ 13177 h 2496030"/>
              <a:gd name="connsiteX6" fmla="*/ 4016790 w 4038599"/>
              <a:gd name="connsiteY6" fmla="*/ 8134 h 2496030"/>
              <a:gd name="connsiteX7" fmla="*/ 4034037 w 4038599"/>
              <a:gd name="connsiteY7" fmla="*/ 8999 h 2496030"/>
              <a:gd name="connsiteX8" fmla="*/ 4035370 w 4038599"/>
              <a:gd name="connsiteY8" fmla="*/ 62503 h 2496030"/>
              <a:gd name="connsiteX9" fmla="*/ 4020562 w 4038599"/>
              <a:gd name="connsiteY9" fmla="*/ 231143 h 2496030"/>
              <a:gd name="connsiteX10" fmla="*/ 4019168 w 4038599"/>
              <a:gd name="connsiteY10" fmla="*/ 393470 h 2496030"/>
              <a:gd name="connsiteX11" fmla="*/ 4014100 w 4038599"/>
              <a:gd name="connsiteY11" fmla="*/ 651618 h 2496030"/>
              <a:gd name="connsiteX12" fmla="*/ 4019295 w 4038599"/>
              <a:gd name="connsiteY12" fmla="*/ 902406 h 2496030"/>
              <a:gd name="connsiteX13" fmla="*/ 4033231 w 4038599"/>
              <a:gd name="connsiteY13" fmla="*/ 1078946 h 2496030"/>
              <a:gd name="connsiteX14" fmla="*/ 4011566 w 4038599"/>
              <a:gd name="connsiteY14" fmla="*/ 1189872 h 2496030"/>
              <a:gd name="connsiteX15" fmla="*/ 4011566 w 4038599"/>
              <a:gd name="connsiteY15" fmla="*/ 1387989 h 2496030"/>
              <a:gd name="connsiteX16" fmla="*/ 4038599 w 4038599"/>
              <a:gd name="connsiteY16" fmla="*/ 1495613 h 2496030"/>
              <a:gd name="connsiteX17" fmla="*/ 4038599 w 4038599"/>
              <a:gd name="connsiteY17" fmla="*/ 1746509 h 2496030"/>
              <a:gd name="connsiteX18" fmla="*/ 4038283 w 4038599"/>
              <a:gd name="connsiteY18" fmla="*/ 1749734 h 2496030"/>
              <a:gd name="connsiteX19" fmla="*/ 4026896 w 4038599"/>
              <a:gd name="connsiteY19" fmla="*/ 1837274 h 2496030"/>
              <a:gd name="connsiteX20" fmla="*/ 4029684 w 4038599"/>
              <a:gd name="connsiteY20" fmla="*/ 2121948 h 2496030"/>
              <a:gd name="connsiteX21" fmla="*/ 4032978 w 4038599"/>
              <a:gd name="connsiteY21" fmla="*/ 2359155 h 2496030"/>
              <a:gd name="connsiteX22" fmla="*/ 4023519 w 4038599"/>
              <a:gd name="connsiteY22" fmla="*/ 2496030 h 2496030"/>
              <a:gd name="connsiteX23" fmla="*/ 0 w 4038599"/>
              <a:gd name="connsiteY23" fmla="*/ 2496030 h 2496030"/>
              <a:gd name="connsiteX24" fmla="*/ 0 w 4038599"/>
              <a:gd name="connsiteY24" fmla="*/ 12459 h 2496030"/>
              <a:gd name="connsiteX25" fmla="*/ 17104 w 4038599"/>
              <a:gd name="connsiteY25" fmla="*/ 15006 h 2496030"/>
              <a:gd name="connsiteX26" fmla="*/ 216416 w 4038599"/>
              <a:gd name="connsiteY26" fmla="*/ 7824 h 2496030"/>
              <a:gd name="connsiteX27" fmla="*/ 651370 w 4038599"/>
              <a:gd name="connsiteY27" fmla="*/ 17748 h 2496030"/>
              <a:gd name="connsiteX28" fmla="*/ 958396 w 4038599"/>
              <a:gd name="connsiteY28" fmla="*/ 14092 h 2496030"/>
              <a:gd name="connsiteX29" fmla="*/ 1519486 w 4038599"/>
              <a:gd name="connsiteY29" fmla="*/ 21666 h 2496030"/>
              <a:gd name="connsiteX30" fmla="*/ 2062411 w 4038599"/>
              <a:gd name="connsiteY30" fmla="*/ 17487 h 2496030"/>
              <a:gd name="connsiteX31" fmla="*/ 2464753 w 4038599"/>
              <a:gd name="connsiteY31" fmla="*/ 4 h 249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38599" h="2496030">
                <a:moveTo>
                  <a:pt x="2464753" y="4"/>
                </a:moveTo>
                <a:cubicBezTo>
                  <a:pt x="2509518" y="-78"/>
                  <a:pt x="2554292" y="1163"/>
                  <a:pt x="2599067" y="4428"/>
                </a:cubicBezTo>
                <a:cubicBezTo>
                  <a:pt x="2749817" y="17813"/>
                  <a:pt x="2901270" y="21079"/>
                  <a:pt x="3052443" y="14222"/>
                </a:cubicBezTo>
                <a:cubicBezTo>
                  <a:pt x="3173923" y="5694"/>
                  <a:pt x="3295774" y="4206"/>
                  <a:pt x="3417420" y="9782"/>
                </a:cubicBezTo>
                <a:cubicBezTo>
                  <a:pt x="3530764" y="16442"/>
                  <a:pt x="3644108" y="23233"/>
                  <a:pt x="3757835" y="19315"/>
                </a:cubicBezTo>
                <a:cubicBezTo>
                  <a:pt x="3803121" y="17748"/>
                  <a:pt x="3847768" y="15789"/>
                  <a:pt x="3892671" y="13177"/>
                </a:cubicBezTo>
                <a:cubicBezTo>
                  <a:pt x="3933972" y="9619"/>
                  <a:pt x="3975386" y="7938"/>
                  <a:pt x="4016790" y="8134"/>
                </a:cubicBezTo>
                <a:lnTo>
                  <a:pt x="4034037" y="8999"/>
                </a:lnTo>
                <a:lnTo>
                  <a:pt x="4035370" y="62503"/>
                </a:lnTo>
                <a:cubicBezTo>
                  <a:pt x="4033549" y="118790"/>
                  <a:pt x="4026390" y="174983"/>
                  <a:pt x="4020562" y="231143"/>
                </a:cubicBezTo>
                <a:cubicBezTo>
                  <a:pt x="4014860" y="285717"/>
                  <a:pt x="4006498" y="343464"/>
                  <a:pt x="4019168" y="393470"/>
                </a:cubicBezTo>
                <a:cubicBezTo>
                  <a:pt x="4042480" y="482184"/>
                  <a:pt x="4024236" y="566457"/>
                  <a:pt x="4014100" y="651618"/>
                </a:cubicBezTo>
                <a:cubicBezTo>
                  <a:pt x="4001874" y="734926"/>
                  <a:pt x="4003635" y="819681"/>
                  <a:pt x="4019295" y="902406"/>
                </a:cubicBezTo>
                <a:cubicBezTo>
                  <a:pt x="4031711" y="960787"/>
                  <a:pt x="4031711" y="1020184"/>
                  <a:pt x="4033231" y="1078946"/>
                </a:cubicBezTo>
                <a:cubicBezTo>
                  <a:pt x="4034118" y="1115753"/>
                  <a:pt x="4020562" y="1153193"/>
                  <a:pt x="4011566" y="1189872"/>
                </a:cubicBezTo>
                <a:cubicBezTo>
                  <a:pt x="3995476" y="1256123"/>
                  <a:pt x="3989648" y="1323388"/>
                  <a:pt x="4011566" y="1387989"/>
                </a:cubicBezTo>
                <a:lnTo>
                  <a:pt x="4038599" y="1495613"/>
                </a:lnTo>
                <a:lnTo>
                  <a:pt x="4038599" y="1746509"/>
                </a:lnTo>
                <a:lnTo>
                  <a:pt x="4038283" y="1749734"/>
                </a:lnTo>
                <a:cubicBezTo>
                  <a:pt x="4035575" y="1779147"/>
                  <a:pt x="4032408" y="1808464"/>
                  <a:pt x="4026896" y="1837274"/>
                </a:cubicBezTo>
                <a:cubicBezTo>
                  <a:pt x="4008779" y="1932843"/>
                  <a:pt x="4015240" y="2027776"/>
                  <a:pt x="4029684" y="2121948"/>
                </a:cubicBezTo>
                <a:cubicBezTo>
                  <a:pt x="4039832" y="2200637"/>
                  <a:pt x="4040934" y="2280226"/>
                  <a:pt x="4032978" y="2359155"/>
                </a:cubicBezTo>
                <a:lnTo>
                  <a:pt x="4023519" y="2496030"/>
                </a:lnTo>
                <a:lnTo>
                  <a:pt x="0" y="2496030"/>
                </a:lnTo>
                <a:lnTo>
                  <a:pt x="0" y="12459"/>
                </a:lnTo>
                <a:lnTo>
                  <a:pt x="17104" y="15006"/>
                </a:lnTo>
                <a:cubicBezTo>
                  <a:pt x="83627" y="15006"/>
                  <a:pt x="150022" y="12263"/>
                  <a:pt x="216416" y="7824"/>
                </a:cubicBezTo>
                <a:cubicBezTo>
                  <a:pt x="361434" y="-156"/>
                  <a:pt x="506837" y="3162"/>
                  <a:pt x="651370" y="17748"/>
                </a:cubicBezTo>
                <a:cubicBezTo>
                  <a:pt x="753623" y="25440"/>
                  <a:pt x="856335" y="24213"/>
                  <a:pt x="958396" y="14092"/>
                </a:cubicBezTo>
                <a:cubicBezTo>
                  <a:pt x="1145682" y="-1710"/>
                  <a:pt x="1332584" y="10958"/>
                  <a:pt x="1519486" y="21666"/>
                </a:cubicBezTo>
                <a:cubicBezTo>
                  <a:pt x="1700504" y="32113"/>
                  <a:pt x="1881394" y="24408"/>
                  <a:pt x="2062411" y="17487"/>
                </a:cubicBezTo>
                <a:cubicBezTo>
                  <a:pt x="2196255" y="12394"/>
                  <a:pt x="2330459" y="249"/>
                  <a:pt x="2464753" y="4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16" name="Obraz — symbol zastępczy 15">
            <a:extLst>
              <a:ext uri="{FF2B5EF4-FFF2-40B4-BE49-F238E27FC236}">
                <a16:creationId xmlns:a16="http://schemas.microsoft.com/office/drawing/2014/main" id="{2ABE113B-49CB-42B2-AC93-B3DF044078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041336" cy="4193763"/>
          </a:xfrm>
          <a:custGeom>
            <a:avLst/>
            <a:gdLst>
              <a:gd name="connsiteX0" fmla="*/ 0 w 4041336"/>
              <a:gd name="connsiteY0" fmla="*/ 0 h 4193763"/>
              <a:gd name="connsiteX1" fmla="*/ 4019848 w 4041336"/>
              <a:gd name="connsiteY1" fmla="*/ 0 h 4193763"/>
              <a:gd name="connsiteX2" fmla="*/ 4021195 w 4041336"/>
              <a:gd name="connsiteY2" fmla="*/ 11419 h 4193763"/>
              <a:gd name="connsiteX3" fmla="*/ 4037665 w 4041336"/>
              <a:gd name="connsiteY3" fmla="*/ 264364 h 4193763"/>
              <a:gd name="connsiteX4" fmla="*/ 4034118 w 4041336"/>
              <a:gd name="connsiteY4" fmla="*/ 574168 h 4193763"/>
              <a:gd name="connsiteX5" fmla="*/ 4026263 w 4041336"/>
              <a:gd name="connsiteY5" fmla="*/ 838028 h 4193763"/>
              <a:gd name="connsiteX6" fmla="*/ 4026263 w 4041336"/>
              <a:gd name="connsiteY6" fmla="*/ 847166 h 4193763"/>
              <a:gd name="connsiteX7" fmla="*/ 4026263 w 4041336"/>
              <a:gd name="connsiteY7" fmla="*/ 1138186 h 4193763"/>
              <a:gd name="connsiteX8" fmla="*/ 4024109 w 4041336"/>
              <a:gd name="connsiteY8" fmla="*/ 1259137 h 4193763"/>
              <a:gd name="connsiteX9" fmla="*/ 4016887 w 4041336"/>
              <a:gd name="connsiteY9" fmla="*/ 1412960 h 4193763"/>
              <a:gd name="connsiteX10" fmla="*/ 4026263 w 4041336"/>
              <a:gd name="connsiteY10" fmla="*/ 1539116 h 4193763"/>
              <a:gd name="connsiteX11" fmla="*/ 4024869 w 4041336"/>
              <a:gd name="connsiteY11" fmla="*/ 1823155 h 4193763"/>
              <a:gd name="connsiteX12" fmla="*/ 4017014 w 4041336"/>
              <a:gd name="connsiteY12" fmla="*/ 2154154 h 4193763"/>
              <a:gd name="connsiteX13" fmla="*/ 4017014 w 4041336"/>
              <a:gd name="connsiteY13" fmla="*/ 2421948 h 4193763"/>
              <a:gd name="connsiteX14" fmla="*/ 4029684 w 4041336"/>
              <a:gd name="connsiteY14" fmla="*/ 2667279 h 4193763"/>
              <a:gd name="connsiteX15" fmla="*/ 4019421 w 4041336"/>
              <a:gd name="connsiteY15" fmla="*/ 2956268 h 4193763"/>
              <a:gd name="connsiteX16" fmla="*/ 4022082 w 4041336"/>
              <a:gd name="connsiteY16" fmla="*/ 3094480 h 4193763"/>
              <a:gd name="connsiteX17" fmla="*/ 4027656 w 4041336"/>
              <a:gd name="connsiteY17" fmla="*/ 3260614 h 4193763"/>
              <a:gd name="connsiteX18" fmla="*/ 4009412 w 4041336"/>
              <a:gd name="connsiteY18" fmla="*/ 3538181 h 4193763"/>
              <a:gd name="connsiteX19" fmla="*/ 4031711 w 4041336"/>
              <a:gd name="connsiteY19" fmla="*/ 3694923 h 4193763"/>
              <a:gd name="connsiteX20" fmla="*/ 4038425 w 4041336"/>
              <a:gd name="connsiteY20" fmla="*/ 3836308 h 4193763"/>
              <a:gd name="connsiteX21" fmla="*/ 4029810 w 4041336"/>
              <a:gd name="connsiteY21" fmla="*/ 3956245 h 4193763"/>
              <a:gd name="connsiteX22" fmla="*/ 4013847 w 4041336"/>
              <a:gd name="connsiteY22" fmla="*/ 4114764 h 4193763"/>
              <a:gd name="connsiteX23" fmla="*/ 4010970 w 4041336"/>
              <a:gd name="connsiteY23" fmla="*/ 4161894 h 4193763"/>
              <a:gd name="connsiteX24" fmla="*/ 4002764 w 4041336"/>
              <a:gd name="connsiteY24" fmla="*/ 4161042 h 4193763"/>
              <a:gd name="connsiteX25" fmla="*/ 3868108 w 4041336"/>
              <a:gd name="connsiteY25" fmla="*/ 4163980 h 4193763"/>
              <a:gd name="connsiteX26" fmla="*/ 3174741 w 4041336"/>
              <a:gd name="connsiteY26" fmla="*/ 4175341 h 4193763"/>
              <a:gd name="connsiteX27" fmla="*/ 2247906 w 4041336"/>
              <a:gd name="connsiteY27" fmla="*/ 4167376 h 4193763"/>
              <a:gd name="connsiteX28" fmla="*/ 2057934 w 4041336"/>
              <a:gd name="connsiteY28" fmla="*/ 4175733 h 4193763"/>
              <a:gd name="connsiteX29" fmla="*/ 1797729 w 4041336"/>
              <a:gd name="connsiteY29" fmla="*/ 4165547 h 4193763"/>
              <a:gd name="connsiteX30" fmla="*/ 1485458 w 4041336"/>
              <a:gd name="connsiteY30" fmla="*/ 4175995 h 4193763"/>
              <a:gd name="connsiteX31" fmla="*/ 949185 w 4041336"/>
              <a:gd name="connsiteY31" fmla="*/ 4186181 h 4193763"/>
              <a:gd name="connsiteX32" fmla="*/ 357136 w 4041336"/>
              <a:gd name="connsiteY32" fmla="*/ 4175995 h 4193763"/>
              <a:gd name="connsiteX33" fmla="*/ 0 w 4041336"/>
              <a:gd name="connsiteY33" fmla="*/ 4175060 h 419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041336" h="4193763">
                <a:moveTo>
                  <a:pt x="0" y="0"/>
                </a:moveTo>
                <a:lnTo>
                  <a:pt x="4019848" y="0"/>
                </a:lnTo>
                <a:lnTo>
                  <a:pt x="4021195" y="11419"/>
                </a:lnTo>
                <a:cubicBezTo>
                  <a:pt x="4036145" y="95184"/>
                  <a:pt x="4033611" y="180091"/>
                  <a:pt x="4037665" y="264364"/>
                </a:cubicBezTo>
                <a:cubicBezTo>
                  <a:pt x="4042480" y="367421"/>
                  <a:pt x="4036399" y="470858"/>
                  <a:pt x="4034118" y="574168"/>
                </a:cubicBezTo>
                <a:cubicBezTo>
                  <a:pt x="4032344" y="662121"/>
                  <a:pt x="4023602" y="749948"/>
                  <a:pt x="4026263" y="838028"/>
                </a:cubicBezTo>
                <a:cubicBezTo>
                  <a:pt x="4026453" y="841074"/>
                  <a:pt x="4026453" y="844120"/>
                  <a:pt x="4026263" y="847166"/>
                </a:cubicBezTo>
                <a:cubicBezTo>
                  <a:pt x="4018154" y="944003"/>
                  <a:pt x="4018154" y="1041348"/>
                  <a:pt x="4026263" y="1138186"/>
                </a:cubicBezTo>
                <a:cubicBezTo>
                  <a:pt x="4028835" y="1178494"/>
                  <a:pt x="4028113" y="1218943"/>
                  <a:pt x="4024109" y="1259137"/>
                </a:cubicBezTo>
                <a:cubicBezTo>
                  <a:pt x="4020308" y="1310285"/>
                  <a:pt x="4008145" y="1362194"/>
                  <a:pt x="4016887" y="1412960"/>
                </a:cubicBezTo>
                <a:cubicBezTo>
                  <a:pt x="4022576" y="1454780"/>
                  <a:pt x="4025705" y="1496916"/>
                  <a:pt x="4026263" y="1539116"/>
                </a:cubicBezTo>
                <a:cubicBezTo>
                  <a:pt x="4030697" y="1633542"/>
                  <a:pt x="4026516" y="1728475"/>
                  <a:pt x="4024869" y="1823155"/>
                </a:cubicBezTo>
                <a:cubicBezTo>
                  <a:pt x="4023095" y="1933446"/>
                  <a:pt x="4025883" y="2043737"/>
                  <a:pt x="4017014" y="2154154"/>
                </a:cubicBezTo>
                <a:cubicBezTo>
                  <a:pt x="4012136" y="2243351"/>
                  <a:pt x="4012136" y="2332751"/>
                  <a:pt x="4017014" y="2421948"/>
                </a:cubicBezTo>
                <a:cubicBezTo>
                  <a:pt x="4019421" y="2503683"/>
                  <a:pt x="4031711" y="2584656"/>
                  <a:pt x="4029684" y="2667279"/>
                </a:cubicBezTo>
                <a:cubicBezTo>
                  <a:pt x="4027276" y="2763608"/>
                  <a:pt x="4015874" y="2859684"/>
                  <a:pt x="4019421" y="2956268"/>
                </a:cubicBezTo>
                <a:cubicBezTo>
                  <a:pt x="4021068" y="3002339"/>
                  <a:pt x="4021195" y="3048410"/>
                  <a:pt x="4022082" y="3094480"/>
                </a:cubicBezTo>
                <a:cubicBezTo>
                  <a:pt x="4023222" y="3149943"/>
                  <a:pt x="4033231" y="3205278"/>
                  <a:pt x="4027656" y="3260614"/>
                </a:cubicBezTo>
                <a:cubicBezTo>
                  <a:pt x="4018408" y="3352883"/>
                  <a:pt x="3994462" y="3443628"/>
                  <a:pt x="4009412" y="3538181"/>
                </a:cubicBezTo>
                <a:cubicBezTo>
                  <a:pt x="4017647" y="3590217"/>
                  <a:pt x="4026896" y="3642380"/>
                  <a:pt x="4031711" y="3694923"/>
                </a:cubicBezTo>
                <a:cubicBezTo>
                  <a:pt x="4035892" y="3741882"/>
                  <a:pt x="4046407" y="3789603"/>
                  <a:pt x="4038425" y="3836308"/>
                </a:cubicBezTo>
                <a:cubicBezTo>
                  <a:pt x="4031584" y="3876287"/>
                  <a:pt x="4035131" y="3916266"/>
                  <a:pt x="4029810" y="3956245"/>
                </a:cubicBezTo>
                <a:cubicBezTo>
                  <a:pt x="4022842" y="4008661"/>
                  <a:pt x="4019168" y="4061966"/>
                  <a:pt x="4013847" y="4114764"/>
                </a:cubicBezTo>
                <a:lnTo>
                  <a:pt x="4010970" y="4161894"/>
                </a:lnTo>
                <a:lnTo>
                  <a:pt x="4002764" y="4161042"/>
                </a:lnTo>
                <a:cubicBezTo>
                  <a:pt x="3957904" y="4159210"/>
                  <a:pt x="3912934" y="4160186"/>
                  <a:pt x="3868108" y="4163980"/>
                </a:cubicBezTo>
                <a:cubicBezTo>
                  <a:pt x="3637072" y="4178737"/>
                  <a:pt x="3405779" y="4172076"/>
                  <a:pt x="3174741" y="4175341"/>
                </a:cubicBezTo>
                <a:cubicBezTo>
                  <a:pt x="2865668" y="4179782"/>
                  <a:pt x="2556851" y="4168420"/>
                  <a:pt x="2247906" y="4167376"/>
                </a:cubicBezTo>
                <a:cubicBezTo>
                  <a:pt x="2184582" y="4167115"/>
                  <a:pt x="2121002" y="4170510"/>
                  <a:pt x="2057934" y="4175733"/>
                </a:cubicBezTo>
                <a:cubicBezTo>
                  <a:pt x="1970560" y="4182786"/>
                  <a:pt x="1884336" y="4173905"/>
                  <a:pt x="1797729" y="4165547"/>
                </a:cubicBezTo>
                <a:cubicBezTo>
                  <a:pt x="1693340" y="4155492"/>
                  <a:pt x="1589207" y="4164372"/>
                  <a:pt x="1485458" y="4175995"/>
                </a:cubicBezTo>
                <a:cubicBezTo>
                  <a:pt x="1307344" y="4195571"/>
                  <a:pt x="1127888" y="4198979"/>
                  <a:pt x="949185" y="4186181"/>
                </a:cubicBezTo>
                <a:cubicBezTo>
                  <a:pt x="751793" y="4172468"/>
                  <a:pt x="554529" y="4174950"/>
                  <a:pt x="357136" y="4175995"/>
                </a:cubicBezTo>
                <a:lnTo>
                  <a:pt x="0" y="4175060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4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54296" y="329184"/>
            <a:ext cx="6894576" cy="1783080"/>
          </a:xfrm>
        </p:spPr>
        <p:txBody>
          <a:bodyPr rtlCol="0" anchor="b"/>
          <a:lstStyle>
            <a:lvl1pPr>
              <a:defRPr sz="7200"/>
            </a:lvl1pPr>
          </a:lstStyle>
          <a:p>
            <a:pPr rtl="0"/>
            <a:r>
              <a:rPr lang="pl-PL" noProof="0"/>
              <a:t>tytuł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706624"/>
            <a:ext cx="6894576" cy="3483864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228600">
              <a:defRPr sz="2000"/>
            </a:lvl2pPr>
            <a:lvl3pPr marL="457200">
              <a:defRPr sz="1800"/>
            </a:lvl3pPr>
            <a:lvl4pPr marL="685800">
              <a:defRPr sz="1600"/>
            </a:lvl4pPr>
            <a:lvl5pPr marL="914400">
              <a:defRPr sz="14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1080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7" name="Prostokąt 6" descr="Tag=AccentColor&#10;Flavor=Light&#10;Target=FillAndLine">
            <a:extLst>
              <a:ext uri="{FF2B5EF4-FFF2-40B4-BE49-F238E27FC236}">
                <a16:creationId xmlns:a16="http://schemas.microsoft.com/office/drawing/2014/main" id="{9B1377BC-1A5F-4113-953E-30CA51FC6F91}"/>
              </a:ext>
            </a:extLst>
          </p:cNvPr>
          <p:cNvSpPr/>
          <p:nvPr userDrawn="1"/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03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: Kształt 6" descr="Tag=AccentColor&#10;Flavor=Light&#10;Target=Fill">
            <a:extLst>
              <a:ext uri="{FF2B5EF4-FFF2-40B4-BE49-F238E27FC236}">
                <a16:creationId xmlns:a16="http://schemas.microsoft.com/office/drawing/2014/main" id="{CB56F624-1B75-47D6-8B9E-1F3E7840AE13}"/>
              </a:ext>
            </a:extLst>
          </p:cNvPr>
          <p:cNvSpPr>
            <a:spLocks noChangeAspect="1"/>
          </p:cNvSpPr>
          <p:nvPr userDrawn="1"/>
        </p:nvSpPr>
        <p:spPr>
          <a:xfrm>
            <a:off x="807242" y="612648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66544" y="1911096"/>
            <a:ext cx="8055864" cy="2075688"/>
          </a:xfrm>
        </p:spPr>
        <p:txBody>
          <a:bodyPr rtlCol="0" anchor="b"/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Tytuł</a:t>
            </a:r>
          </a:p>
        </p:txBody>
      </p:sp>
      <p:sp>
        <p:nvSpPr>
          <p:cNvPr id="11" name="Prostokąt 6">
            <a:extLst>
              <a:ext uri="{FF2B5EF4-FFF2-40B4-BE49-F238E27FC236}">
                <a16:creationId xmlns:a16="http://schemas.microsoft.com/office/drawing/2014/main" id="{EC686F5F-8990-4C72-9CE5-9517854EA994}"/>
              </a:ext>
            </a:extLst>
          </p:cNvPr>
          <p:cNvSpPr/>
          <p:nvPr userDrawn="1"/>
        </p:nvSpPr>
        <p:spPr>
          <a:xfrm>
            <a:off x="3974206" y="417349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3" name="Tekst — symbol zastępczy 12">
            <a:extLst>
              <a:ext uri="{FF2B5EF4-FFF2-40B4-BE49-F238E27FC236}">
                <a16:creationId xmlns:a16="http://schemas.microsoft.com/office/drawing/2014/main" id="{1BBF36E3-BC05-42D6-BE88-CFA8276D6AA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227832" y="4352544"/>
            <a:ext cx="5733288" cy="932688"/>
          </a:xfrm>
        </p:spPr>
        <p:txBody>
          <a:bodyPr rtlCol="0"/>
          <a:lstStyle>
            <a:lvl1pPr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l-PL" noProof="0"/>
              <a:t>Podtytuł</a:t>
            </a:r>
          </a:p>
        </p:txBody>
      </p:sp>
    </p:spTree>
    <p:extLst>
      <p:ext uri="{BB962C8B-B14F-4D97-AF65-F5344CB8AC3E}">
        <p14:creationId xmlns:p14="http://schemas.microsoft.com/office/powerpoint/2010/main" val="2915773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8096" y="365125"/>
            <a:ext cx="10515600" cy="1325563"/>
          </a:xfrm>
        </p:spPr>
        <p:txBody>
          <a:bodyPr rtlCol="0"/>
          <a:lstStyle>
            <a:lvl1pPr>
              <a:defRPr sz="54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5688"/>
            <a:ext cx="10515600" cy="41056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8" name="Prostokąt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552069 w 10515600"/>
              <a:gd name="connsiteY1" fmla="*/ 0 h 27432"/>
              <a:gd name="connsiteX2" fmla="*/ 893826 w 10515600"/>
              <a:gd name="connsiteY2" fmla="*/ 0 h 27432"/>
              <a:gd name="connsiteX3" fmla="*/ 1761363 w 10515600"/>
              <a:gd name="connsiteY3" fmla="*/ 0 h 27432"/>
              <a:gd name="connsiteX4" fmla="*/ 2313432 w 10515600"/>
              <a:gd name="connsiteY4" fmla="*/ 0 h 27432"/>
              <a:gd name="connsiteX5" fmla="*/ 2865501 w 10515600"/>
              <a:gd name="connsiteY5" fmla="*/ 0 h 27432"/>
              <a:gd name="connsiteX6" fmla="*/ 3733038 w 10515600"/>
              <a:gd name="connsiteY6" fmla="*/ 0 h 27432"/>
              <a:gd name="connsiteX7" fmla="*/ 4179951 w 10515600"/>
              <a:gd name="connsiteY7" fmla="*/ 0 h 27432"/>
              <a:gd name="connsiteX8" fmla="*/ 5047488 w 10515600"/>
              <a:gd name="connsiteY8" fmla="*/ 0 h 27432"/>
              <a:gd name="connsiteX9" fmla="*/ 5915025 w 10515600"/>
              <a:gd name="connsiteY9" fmla="*/ 0 h 27432"/>
              <a:gd name="connsiteX10" fmla="*/ 6572250 w 10515600"/>
              <a:gd name="connsiteY10" fmla="*/ 0 h 27432"/>
              <a:gd name="connsiteX11" fmla="*/ 7439787 w 10515600"/>
              <a:gd name="connsiteY11" fmla="*/ 0 h 27432"/>
              <a:gd name="connsiteX12" fmla="*/ 7991856 w 10515600"/>
              <a:gd name="connsiteY12" fmla="*/ 0 h 27432"/>
              <a:gd name="connsiteX13" fmla="*/ 8543925 w 10515600"/>
              <a:gd name="connsiteY13" fmla="*/ 0 h 27432"/>
              <a:gd name="connsiteX14" fmla="*/ 9306306 w 10515600"/>
              <a:gd name="connsiteY14" fmla="*/ 0 h 27432"/>
              <a:gd name="connsiteX15" fmla="*/ 9858375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9753219 w 10515600"/>
              <a:gd name="connsiteY18" fmla="*/ 27432 h 27432"/>
              <a:gd name="connsiteX19" fmla="*/ 9411462 w 10515600"/>
              <a:gd name="connsiteY19" fmla="*/ 27432 h 27432"/>
              <a:gd name="connsiteX20" fmla="*/ 8964549 w 10515600"/>
              <a:gd name="connsiteY20" fmla="*/ 27432 h 27432"/>
              <a:gd name="connsiteX21" fmla="*/ 8097012 w 10515600"/>
              <a:gd name="connsiteY21" fmla="*/ 27432 h 27432"/>
              <a:gd name="connsiteX22" fmla="*/ 7439787 w 10515600"/>
              <a:gd name="connsiteY22" fmla="*/ 27432 h 27432"/>
              <a:gd name="connsiteX23" fmla="*/ 6992874 w 10515600"/>
              <a:gd name="connsiteY23" fmla="*/ 27432 h 27432"/>
              <a:gd name="connsiteX24" fmla="*/ 6335649 w 10515600"/>
              <a:gd name="connsiteY24" fmla="*/ 27432 h 27432"/>
              <a:gd name="connsiteX25" fmla="*/ 5993892 w 10515600"/>
              <a:gd name="connsiteY25" fmla="*/ 27432 h 27432"/>
              <a:gd name="connsiteX26" fmla="*/ 5652135 w 10515600"/>
              <a:gd name="connsiteY26" fmla="*/ 27432 h 27432"/>
              <a:gd name="connsiteX27" fmla="*/ 4994910 w 10515600"/>
              <a:gd name="connsiteY27" fmla="*/ 27432 h 27432"/>
              <a:gd name="connsiteX28" fmla="*/ 4547997 w 10515600"/>
              <a:gd name="connsiteY28" fmla="*/ 27432 h 27432"/>
              <a:gd name="connsiteX29" fmla="*/ 3785616 w 10515600"/>
              <a:gd name="connsiteY29" fmla="*/ 27432 h 27432"/>
              <a:gd name="connsiteX30" fmla="*/ 3338703 w 10515600"/>
              <a:gd name="connsiteY30" fmla="*/ 27432 h 27432"/>
              <a:gd name="connsiteX31" fmla="*/ 2576322 w 10515600"/>
              <a:gd name="connsiteY31" fmla="*/ 27432 h 27432"/>
              <a:gd name="connsiteX32" fmla="*/ 2234565 w 10515600"/>
              <a:gd name="connsiteY32" fmla="*/ 27432 h 27432"/>
              <a:gd name="connsiteX33" fmla="*/ 1472184 w 10515600"/>
              <a:gd name="connsiteY33" fmla="*/ 27432 h 27432"/>
              <a:gd name="connsiteX34" fmla="*/ 1025271 w 10515600"/>
              <a:gd name="connsiteY34" fmla="*/ 27432 h 27432"/>
              <a:gd name="connsiteX35" fmla="*/ 683514 w 10515600"/>
              <a:gd name="connsiteY35" fmla="*/ 27432 h 27432"/>
              <a:gd name="connsiteX36" fmla="*/ 0 w 10515600"/>
              <a:gd name="connsiteY36" fmla="*/ 27432 h 27432"/>
              <a:gd name="connsiteX37" fmla="*/ 0 w 10515600"/>
              <a:gd name="connsiteY37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515600" h="27432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noFill/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438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: Kształt 6" descr="Tag=AccentColor&#10;Flavor=Light&#10;Target=Fill">
            <a:extLst>
              <a:ext uri="{FF2B5EF4-FFF2-40B4-BE49-F238E27FC236}">
                <a16:creationId xmlns:a16="http://schemas.microsoft.com/office/drawing/2014/main" id="{76F9E1DA-21B7-46CB-A98B-FA0C2179E1DE}"/>
              </a:ext>
            </a:extLst>
          </p:cNvPr>
          <p:cNvSpPr/>
          <p:nvPr userDrawn="1"/>
        </p:nvSpPr>
        <p:spPr>
          <a:xfrm>
            <a:off x="0" y="1"/>
            <a:ext cx="12192000" cy="6054983"/>
          </a:xfrm>
          <a:custGeom>
            <a:avLst/>
            <a:gdLst>
              <a:gd name="connsiteX0" fmla="*/ 6788003 w 12188952"/>
              <a:gd name="connsiteY0" fmla="*/ 5986774 h 6054983"/>
              <a:gd name="connsiteX1" fmla="*/ 6787005 w 12188952"/>
              <a:gd name="connsiteY1" fmla="*/ 5986852 h 6054983"/>
              <a:gd name="connsiteX2" fmla="*/ 6786779 w 12188952"/>
              <a:gd name="connsiteY2" fmla="*/ 5987386 h 6054983"/>
              <a:gd name="connsiteX3" fmla="*/ 0 w 12188952"/>
              <a:gd name="connsiteY3" fmla="*/ 0 h 6054983"/>
              <a:gd name="connsiteX4" fmla="*/ 12188952 w 12188952"/>
              <a:gd name="connsiteY4" fmla="*/ 0 h 6054983"/>
              <a:gd name="connsiteX5" fmla="*/ 12188952 w 12188952"/>
              <a:gd name="connsiteY5" fmla="*/ 5092539 h 6054983"/>
              <a:gd name="connsiteX6" fmla="*/ 12058081 w 12188952"/>
              <a:gd name="connsiteY6" fmla="*/ 5131579 h 6054983"/>
              <a:gd name="connsiteX7" fmla="*/ 11673881 w 12188952"/>
              <a:gd name="connsiteY7" fmla="*/ 5235154 h 6054983"/>
              <a:gd name="connsiteX8" fmla="*/ 10422749 w 12188952"/>
              <a:gd name="connsiteY8" fmla="*/ 5518693 h 6054983"/>
              <a:gd name="connsiteX9" fmla="*/ 9421666 w 12188952"/>
              <a:gd name="connsiteY9" fmla="*/ 5693855 h 6054983"/>
              <a:gd name="connsiteX10" fmla="*/ 8456304 w 12188952"/>
              <a:gd name="connsiteY10" fmla="*/ 5827556 h 6054983"/>
              <a:gd name="connsiteX11" fmla="*/ 7714041 w 12188952"/>
              <a:gd name="connsiteY11" fmla="*/ 5907503 h 6054983"/>
              <a:gd name="connsiteX12" fmla="*/ 6949978 w 12188952"/>
              <a:gd name="connsiteY12" fmla="*/ 5973283 h 6054983"/>
              <a:gd name="connsiteX13" fmla="*/ 6934569 w 12188952"/>
              <a:gd name="connsiteY13" fmla="*/ 5975354 h 6054983"/>
              <a:gd name="connsiteX14" fmla="*/ 6788750 w 12188952"/>
              <a:gd name="connsiteY14" fmla="*/ 5986715 h 6054983"/>
              <a:gd name="connsiteX15" fmla="*/ 6798241 w 12188952"/>
              <a:gd name="connsiteY15" fmla="*/ 5988535 h 6054983"/>
              <a:gd name="connsiteX16" fmla="*/ 6833723 w 12188952"/>
              <a:gd name="connsiteY16" fmla="*/ 5986828 h 6054983"/>
              <a:gd name="connsiteX17" fmla="*/ 6882282 w 12188952"/>
              <a:gd name="connsiteY17" fmla="*/ 5983850 h 6054983"/>
              <a:gd name="connsiteX18" fmla="*/ 7576876 w 12188952"/>
              <a:gd name="connsiteY18" fmla="*/ 5951323 h 6054983"/>
              <a:gd name="connsiteX19" fmla="*/ 8621689 w 12188952"/>
              <a:gd name="connsiteY19" fmla="*/ 5864426 h 6054983"/>
              <a:gd name="connsiteX20" fmla="*/ 9477600 w 12188952"/>
              <a:gd name="connsiteY20" fmla="*/ 5760520 h 6054983"/>
              <a:gd name="connsiteX21" fmla="*/ 10626651 w 12188952"/>
              <a:gd name="connsiteY21" fmla="*/ 5566363 h 6054983"/>
              <a:gd name="connsiteX22" fmla="*/ 11995498 w 12188952"/>
              <a:gd name="connsiteY22" fmla="*/ 5240369 h 6054983"/>
              <a:gd name="connsiteX23" fmla="*/ 12188952 w 12188952"/>
              <a:gd name="connsiteY23" fmla="*/ 5183370 h 6054983"/>
              <a:gd name="connsiteX24" fmla="*/ 12188952 w 12188952"/>
              <a:gd name="connsiteY24" fmla="*/ 5238107 h 6054983"/>
              <a:gd name="connsiteX25" fmla="*/ 11826300 w 12188952"/>
              <a:gd name="connsiteY25" fmla="*/ 5343406 h 6054983"/>
              <a:gd name="connsiteX26" fmla="*/ 10936448 w 12188952"/>
              <a:gd name="connsiteY26" fmla="*/ 5557921 h 6054983"/>
              <a:gd name="connsiteX27" fmla="*/ 9983034 w 12188952"/>
              <a:gd name="connsiteY27" fmla="*/ 5737926 h 6054983"/>
              <a:gd name="connsiteX28" fmla="*/ 9184585 w 12188952"/>
              <a:gd name="connsiteY28" fmla="*/ 5853873 h 6054983"/>
              <a:gd name="connsiteX29" fmla="*/ 8576053 w 12188952"/>
              <a:gd name="connsiteY29" fmla="*/ 5923392 h 6054983"/>
              <a:gd name="connsiteX30" fmla="*/ 7862392 w 12188952"/>
              <a:gd name="connsiteY30" fmla="*/ 5984843 h 6054983"/>
              <a:gd name="connsiteX31" fmla="*/ 6933768 w 12188952"/>
              <a:gd name="connsiteY31" fmla="*/ 6036237 h 6054983"/>
              <a:gd name="connsiteX32" fmla="*/ 6476130 w 12188952"/>
              <a:gd name="connsiteY32" fmla="*/ 6050140 h 6054983"/>
              <a:gd name="connsiteX33" fmla="*/ 6360703 w 12188952"/>
              <a:gd name="connsiteY33" fmla="*/ 6054983 h 6054983"/>
              <a:gd name="connsiteX34" fmla="*/ 6055614 w 12188952"/>
              <a:gd name="connsiteY34" fmla="*/ 6054983 h 6054983"/>
              <a:gd name="connsiteX35" fmla="*/ 5976289 w 12188952"/>
              <a:gd name="connsiteY35" fmla="*/ 6050389 h 6054983"/>
              <a:gd name="connsiteX36" fmla="*/ 5263770 w 12188952"/>
              <a:gd name="connsiteY36" fmla="*/ 6014140 h 6054983"/>
              <a:gd name="connsiteX37" fmla="*/ 4345190 w 12188952"/>
              <a:gd name="connsiteY37" fmla="*/ 5952070 h 6054983"/>
              <a:gd name="connsiteX38" fmla="*/ 3372201 w 12188952"/>
              <a:gd name="connsiteY38" fmla="*/ 5853501 h 6054983"/>
              <a:gd name="connsiteX39" fmla="*/ 2361582 w 12188952"/>
              <a:gd name="connsiteY39" fmla="*/ 5734574 h 6054983"/>
              <a:gd name="connsiteX40" fmla="*/ 1232869 w 12188952"/>
              <a:gd name="connsiteY40" fmla="*/ 5561398 h 6054983"/>
              <a:gd name="connsiteX41" fmla="*/ 68483 w 12188952"/>
              <a:gd name="connsiteY41" fmla="*/ 5321691 h 6054983"/>
              <a:gd name="connsiteX42" fmla="*/ 0 w 12188952"/>
              <a:gd name="connsiteY42" fmla="*/ 5304336 h 6054983"/>
              <a:gd name="connsiteX43" fmla="*/ 0 w 12188952"/>
              <a:gd name="connsiteY43" fmla="*/ 5247847 h 6054983"/>
              <a:gd name="connsiteX44" fmla="*/ 72423 w 12188952"/>
              <a:gd name="connsiteY44" fmla="*/ 5266624 h 6054983"/>
              <a:gd name="connsiteX45" fmla="*/ 600566 w 12188952"/>
              <a:gd name="connsiteY45" fmla="*/ 5384994 h 6054983"/>
              <a:gd name="connsiteX46" fmla="*/ 1769069 w 12188952"/>
              <a:gd name="connsiteY46" fmla="*/ 5595162 h 6054983"/>
              <a:gd name="connsiteX47" fmla="*/ 2612900 w 12188952"/>
              <a:gd name="connsiteY47" fmla="*/ 5712104 h 6054983"/>
              <a:gd name="connsiteX48" fmla="*/ 2580488 w 12188952"/>
              <a:gd name="connsiteY48" fmla="*/ 5702173 h 6054983"/>
              <a:gd name="connsiteX49" fmla="*/ 1112357 w 12188952"/>
              <a:gd name="connsiteY49" fmla="*/ 5369476 h 6054983"/>
              <a:gd name="connsiteX50" fmla="*/ 420307 w 12188952"/>
              <a:gd name="connsiteY50" fmla="*/ 5170043 h 6054983"/>
              <a:gd name="connsiteX51" fmla="*/ 0 w 12188952"/>
              <a:gd name="connsiteY51" fmla="*/ 5031126 h 6054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88952" h="6054983">
                <a:moveTo>
                  <a:pt x="6788003" y="5986774"/>
                </a:moveTo>
                <a:lnTo>
                  <a:pt x="6787005" y="5986852"/>
                </a:lnTo>
                <a:lnTo>
                  <a:pt x="6786779" y="5987386"/>
                </a:lnTo>
                <a:close/>
                <a:moveTo>
                  <a:pt x="0" y="0"/>
                </a:moveTo>
                <a:lnTo>
                  <a:pt x="12188952" y="0"/>
                </a:lnTo>
                <a:lnTo>
                  <a:pt x="12188952" y="5092539"/>
                </a:lnTo>
                <a:lnTo>
                  <a:pt x="12058081" y="5131579"/>
                </a:lnTo>
                <a:cubicBezTo>
                  <a:pt x="11930517" y="5167793"/>
                  <a:pt x="11802439" y="5202322"/>
                  <a:pt x="11673881" y="5235154"/>
                </a:cubicBezTo>
                <a:cubicBezTo>
                  <a:pt x="11259973" y="5342661"/>
                  <a:pt x="10842632" y="5436263"/>
                  <a:pt x="10422749" y="5518693"/>
                </a:cubicBezTo>
                <a:cubicBezTo>
                  <a:pt x="10090287" y="5583904"/>
                  <a:pt x="9756593" y="5642301"/>
                  <a:pt x="9421666" y="5693855"/>
                </a:cubicBezTo>
                <a:cubicBezTo>
                  <a:pt x="9100721" y="5743512"/>
                  <a:pt x="8778938" y="5788079"/>
                  <a:pt x="8456304" y="5827556"/>
                </a:cubicBezTo>
                <a:cubicBezTo>
                  <a:pt x="8209307" y="5857722"/>
                  <a:pt x="7961801" y="5883295"/>
                  <a:pt x="7714041" y="5907503"/>
                </a:cubicBezTo>
                <a:lnTo>
                  <a:pt x="6949978" y="5973283"/>
                </a:lnTo>
                <a:lnTo>
                  <a:pt x="6934569" y="5975354"/>
                </a:lnTo>
                <a:lnTo>
                  <a:pt x="6788750" y="5986715"/>
                </a:lnTo>
                <a:lnTo>
                  <a:pt x="6798241" y="5988535"/>
                </a:lnTo>
                <a:cubicBezTo>
                  <a:pt x="6809920" y="5989001"/>
                  <a:pt x="6822028" y="5986828"/>
                  <a:pt x="6833723" y="5986828"/>
                </a:cubicBezTo>
                <a:cubicBezTo>
                  <a:pt x="6849867" y="5986828"/>
                  <a:pt x="6866012" y="5984221"/>
                  <a:pt x="6882282" y="5983850"/>
                </a:cubicBezTo>
                <a:cubicBezTo>
                  <a:pt x="7114026" y="5978388"/>
                  <a:pt x="7345514" y="5966221"/>
                  <a:pt x="7576876" y="5951323"/>
                </a:cubicBezTo>
                <a:cubicBezTo>
                  <a:pt x="7925570" y="5928855"/>
                  <a:pt x="8274011" y="5900676"/>
                  <a:pt x="8621689" y="5864426"/>
                </a:cubicBezTo>
                <a:cubicBezTo>
                  <a:pt x="8907712" y="5835128"/>
                  <a:pt x="9193011" y="5800493"/>
                  <a:pt x="9477600" y="5760520"/>
                </a:cubicBezTo>
                <a:cubicBezTo>
                  <a:pt x="9862435" y="5706146"/>
                  <a:pt x="10245452" y="5641432"/>
                  <a:pt x="10626651" y="5566363"/>
                </a:cubicBezTo>
                <a:cubicBezTo>
                  <a:pt x="11087341" y="5475243"/>
                  <a:pt x="11544088" y="5367737"/>
                  <a:pt x="11995498" y="5240369"/>
                </a:cubicBezTo>
                <a:lnTo>
                  <a:pt x="12188952" y="5183370"/>
                </a:lnTo>
                <a:lnTo>
                  <a:pt x="12188952" y="5238107"/>
                </a:lnTo>
                <a:lnTo>
                  <a:pt x="11826300" y="5343406"/>
                </a:lnTo>
                <a:cubicBezTo>
                  <a:pt x="11531885" y="5423103"/>
                  <a:pt x="11235310" y="5493989"/>
                  <a:pt x="10936448" y="5557921"/>
                </a:cubicBezTo>
                <a:cubicBezTo>
                  <a:pt x="10620168" y="5625703"/>
                  <a:pt x="10302365" y="5685700"/>
                  <a:pt x="9983034" y="5737926"/>
                </a:cubicBezTo>
                <a:cubicBezTo>
                  <a:pt x="9717606" y="5781375"/>
                  <a:pt x="9451451" y="5820020"/>
                  <a:pt x="9184585" y="5853873"/>
                </a:cubicBezTo>
                <a:cubicBezTo>
                  <a:pt x="8981951" y="5879447"/>
                  <a:pt x="8779319" y="5903530"/>
                  <a:pt x="8576053" y="5923392"/>
                </a:cubicBezTo>
                <a:cubicBezTo>
                  <a:pt x="8338462" y="5946112"/>
                  <a:pt x="8100618" y="5967587"/>
                  <a:pt x="7862392" y="5984843"/>
                </a:cubicBezTo>
                <a:cubicBezTo>
                  <a:pt x="7553105" y="6007187"/>
                  <a:pt x="7243690" y="6025065"/>
                  <a:pt x="6933768" y="6036237"/>
                </a:cubicBezTo>
                <a:cubicBezTo>
                  <a:pt x="6781221" y="6041700"/>
                  <a:pt x="6628676" y="6045548"/>
                  <a:pt x="6476130" y="6050140"/>
                </a:cubicBezTo>
                <a:cubicBezTo>
                  <a:pt x="6437585" y="6048056"/>
                  <a:pt x="6398929" y="6049681"/>
                  <a:pt x="6360703" y="6054983"/>
                </a:cubicBezTo>
                <a:lnTo>
                  <a:pt x="6055614" y="6054983"/>
                </a:lnTo>
                <a:lnTo>
                  <a:pt x="5976289" y="6050389"/>
                </a:lnTo>
                <a:cubicBezTo>
                  <a:pt x="5738826" y="6037976"/>
                  <a:pt x="5501363" y="6024197"/>
                  <a:pt x="5263770" y="6014140"/>
                </a:cubicBezTo>
                <a:cubicBezTo>
                  <a:pt x="4957027" y="6001724"/>
                  <a:pt x="4650663" y="5981244"/>
                  <a:pt x="4345190" y="5952070"/>
                </a:cubicBezTo>
                <a:cubicBezTo>
                  <a:pt x="4020648" y="5921158"/>
                  <a:pt x="3696870" y="5886523"/>
                  <a:pt x="3372201" y="5853501"/>
                </a:cubicBezTo>
                <a:cubicBezTo>
                  <a:pt x="3034653" y="5819239"/>
                  <a:pt x="2697781" y="5779600"/>
                  <a:pt x="2361582" y="5734574"/>
                </a:cubicBezTo>
                <a:cubicBezTo>
                  <a:pt x="1984196" y="5684421"/>
                  <a:pt x="1607962" y="5626695"/>
                  <a:pt x="1232869" y="5561398"/>
                </a:cubicBezTo>
                <a:cubicBezTo>
                  <a:pt x="841970" y="5492685"/>
                  <a:pt x="453644" y="5414197"/>
                  <a:pt x="68483" y="5321691"/>
                </a:cubicBezTo>
                <a:lnTo>
                  <a:pt x="0" y="5304336"/>
                </a:lnTo>
                <a:lnTo>
                  <a:pt x="0" y="5247847"/>
                </a:lnTo>
                <a:lnTo>
                  <a:pt x="72423" y="5266624"/>
                </a:lnTo>
                <a:cubicBezTo>
                  <a:pt x="247899" y="5308802"/>
                  <a:pt x="424058" y="5348062"/>
                  <a:pt x="600566" y="5384994"/>
                </a:cubicBezTo>
                <a:cubicBezTo>
                  <a:pt x="988032" y="5465808"/>
                  <a:pt x="1377788" y="5534706"/>
                  <a:pt x="1769069" y="5595162"/>
                </a:cubicBezTo>
                <a:cubicBezTo>
                  <a:pt x="2051913" y="5638738"/>
                  <a:pt x="2335141" y="5678835"/>
                  <a:pt x="2612900" y="5712104"/>
                </a:cubicBezTo>
                <a:cubicBezTo>
                  <a:pt x="2604892" y="5714711"/>
                  <a:pt x="2593962" y="5704655"/>
                  <a:pt x="2580488" y="5702173"/>
                </a:cubicBezTo>
                <a:cubicBezTo>
                  <a:pt x="2086656" y="5610221"/>
                  <a:pt x="1597284" y="5499328"/>
                  <a:pt x="1112357" y="5369476"/>
                </a:cubicBezTo>
                <a:cubicBezTo>
                  <a:pt x="880233" y="5307405"/>
                  <a:pt x="649550" y="5240927"/>
                  <a:pt x="420307" y="5170043"/>
                </a:cubicBezTo>
                <a:lnTo>
                  <a:pt x="0" y="50311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27048" y="932688"/>
            <a:ext cx="9144000" cy="2523744"/>
          </a:xfrm>
        </p:spPr>
        <p:txBody>
          <a:bodyPr rtlCol="0"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20XX-09-03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9474AF53-8E5D-4CC4-B341-32DDBD4237D3}"/>
              </a:ext>
            </a:extLst>
          </p:cNvPr>
          <p:cNvSpPr/>
          <p:nvPr userDrawn="1"/>
        </p:nvSpPr>
        <p:spPr>
          <a:xfrm>
            <a:off x="3974206" y="3542284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13" name="Tekst — symbol zastępczy 12">
            <a:extLst>
              <a:ext uri="{FF2B5EF4-FFF2-40B4-BE49-F238E27FC236}">
                <a16:creationId xmlns:a16="http://schemas.microsoft.com/office/drawing/2014/main" id="{D9470D2B-C603-4551-B51F-8216C72B2DD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27048" y="3694176"/>
            <a:ext cx="9144000" cy="1627632"/>
          </a:xfrm>
        </p:spPr>
        <p:txBody>
          <a:bodyPr rtlCol="0"/>
          <a:lstStyle>
            <a:lvl1pPr algn="ctr">
              <a:buNone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pl-PL" noProof="0"/>
              <a:t>Podtytuł</a:t>
            </a:r>
          </a:p>
        </p:txBody>
      </p:sp>
    </p:spTree>
    <p:extLst>
      <p:ext uri="{BB962C8B-B14F-4D97-AF65-F5344CB8AC3E}">
        <p14:creationId xmlns:p14="http://schemas.microsoft.com/office/powerpoint/2010/main" val="374436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spó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braz — symbol zastępczy 30">
            <a:extLst>
              <a:ext uri="{FF2B5EF4-FFF2-40B4-BE49-F238E27FC236}">
                <a16:creationId xmlns:a16="http://schemas.microsoft.com/office/drawing/2014/main" id="{BCD35F50-8168-4166-90C4-6A55BA443EB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32109" y="3063095"/>
            <a:ext cx="1463039" cy="1479810"/>
          </a:xfrm>
          <a:custGeom>
            <a:avLst/>
            <a:gdLst>
              <a:gd name="connsiteX0" fmla="*/ 866622 w 1463039"/>
              <a:gd name="connsiteY0" fmla="*/ 571 h 1479810"/>
              <a:gd name="connsiteX1" fmla="*/ 964706 w 1463039"/>
              <a:gd name="connsiteY1" fmla="*/ 8669 h 1479810"/>
              <a:gd name="connsiteX2" fmla="*/ 1111825 w 1463039"/>
              <a:gd name="connsiteY2" fmla="*/ 8366 h 1479810"/>
              <a:gd name="connsiteX3" fmla="*/ 1290055 w 1463039"/>
              <a:gd name="connsiteY3" fmla="*/ 8730 h 1479810"/>
              <a:gd name="connsiteX4" fmla="*/ 1417397 w 1463039"/>
              <a:gd name="connsiteY4" fmla="*/ 6608 h 1479810"/>
              <a:gd name="connsiteX5" fmla="*/ 1454473 w 1463039"/>
              <a:gd name="connsiteY5" fmla="*/ 5290 h 1479810"/>
              <a:gd name="connsiteX6" fmla="*/ 1449518 w 1463039"/>
              <a:gd name="connsiteY6" fmla="*/ 94305 h 1479810"/>
              <a:gd name="connsiteX7" fmla="*/ 1454054 w 1463039"/>
              <a:gd name="connsiteY7" fmla="*/ 198723 h 1479810"/>
              <a:gd name="connsiteX8" fmla="*/ 1456615 w 1463039"/>
              <a:gd name="connsiteY8" fmla="*/ 391199 h 1479810"/>
              <a:gd name="connsiteX9" fmla="*/ 1452607 w 1463039"/>
              <a:gd name="connsiteY9" fmla="*/ 565102 h 1479810"/>
              <a:gd name="connsiteX10" fmla="*/ 1461012 w 1463039"/>
              <a:gd name="connsiteY10" fmla="*/ 624834 h 1479810"/>
              <a:gd name="connsiteX11" fmla="*/ 1451383 w 1463039"/>
              <a:gd name="connsiteY11" fmla="*/ 907022 h 1479810"/>
              <a:gd name="connsiteX12" fmla="*/ 1452663 w 1463039"/>
              <a:gd name="connsiteY12" fmla="*/ 1009694 h 1479810"/>
              <a:gd name="connsiteX13" fmla="*/ 1456002 w 1463039"/>
              <a:gd name="connsiteY13" fmla="*/ 1096988 h 1479810"/>
              <a:gd name="connsiteX14" fmla="*/ 1453720 w 1463039"/>
              <a:gd name="connsiteY14" fmla="*/ 1174562 h 1479810"/>
              <a:gd name="connsiteX15" fmla="*/ 1461722 w 1463039"/>
              <a:gd name="connsiteY15" fmla="*/ 1280018 h 1479810"/>
              <a:gd name="connsiteX16" fmla="*/ 1463039 w 1463039"/>
              <a:gd name="connsiteY16" fmla="*/ 1330769 h 1479810"/>
              <a:gd name="connsiteX17" fmla="*/ 1463039 w 1463039"/>
              <a:gd name="connsiteY17" fmla="*/ 1433804 h 1479810"/>
              <a:gd name="connsiteX18" fmla="*/ 1458897 w 1463039"/>
              <a:gd name="connsiteY18" fmla="*/ 1471900 h 1479810"/>
              <a:gd name="connsiteX19" fmla="*/ 1458306 w 1463039"/>
              <a:gd name="connsiteY19" fmla="*/ 1476109 h 1479810"/>
              <a:gd name="connsiteX20" fmla="*/ 1456251 w 1463039"/>
              <a:gd name="connsiteY20" fmla="*/ 1476006 h 1479810"/>
              <a:gd name="connsiteX21" fmla="*/ 1358699 w 1463039"/>
              <a:gd name="connsiteY21" fmla="*/ 1478795 h 1479810"/>
              <a:gd name="connsiteX22" fmla="*/ 1337088 w 1463039"/>
              <a:gd name="connsiteY22" fmla="*/ 1479810 h 1479810"/>
              <a:gd name="connsiteX23" fmla="*/ 1199842 w 1463039"/>
              <a:gd name="connsiteY23" fmla="*/ 1479810 h 1479810"/>
              <a:gd name="connsiteX24" fmla="*/ 1178285 w 1463039"/>
              <a:gd name="connsiteY24" fmla="*/ 1478795 h 1479810"/>
              <a:gd name="connsiteX25" fmla="*/ 859950 w 1463039"/>
              <a:gd name="connsiteY25" fmla="*/ 1471898 h 1479810"/>
              <a:gd name="connsiteX26" fmla="*/ 711774 w 1463039"/>
              <a:gd name="connsiteY26" fmla="*/ 1479810 h 1479810"/>
              <a:gd name="connsiteX27" fmla="*/ 637511 w 1463039"/>
              <a:gd name="connsiteY27" fmla="*/ 1479810 h 1479810"/>
              <a:gd name="connsiteX28" fmla="*/ 500700 w 1463039"/>
              <a:gd name="connsiteY28" fmla="*/ 1474455 h 1479810"/>
              <a:gd name="connsiteX29" fmla="*/ 234328 w 1463039"/>
              <a:gd name="connsiteY29" fmla="*/ 1468257 h 1479810"/>
              <a:gd name="connsiteX30" fmla="*/ 183686 w 1463039"/>
              <a:gd name="connsiteY30" fmla="*/ 1476228 h 1479810"/>
              <a:gd name="connsiteX31" fmla="*/ 157756 w 1463039"/>
              <a:gd name="connsiteY31" fmla="*/ 1479810 h 1479810"/>
              <a:gd name="connsiteX32" fmla="*/ 13214 w 1463039"/>
              <a:gd name="connsiteY32" fmla="*/ 1479810 h 1479810"/>
              <a:gd name="connsiteX33" fmla="*/ 15315 w 1463039"/>
              <a:gd name="connsiteY33" fmla="*/ 1462749 h 1479810"/>
              <a:gd name="connsiteX34" fmla="*/ 11891 w 1463039"/>
              <a:gd name="connsiteY34" fmla="*/ 1410409 h 1479810"/>
              <a:gd name="connsiteX35" fmla="*/ 6411 w 1463039"/>
              <a:gd name="connsiteY35" fmla="*/ 1244508 h 1479810"/>
              <a:gd name="connsiteX36" fmla="*/ 6849 w 1463039"/>
              <a:gd name="connsiteY36" fmla="*/ 1119455 h 1479810"/>
              <a:gd name="connsiteX37" fmla="*/ 6849 w 1463039"/>
              <a:gd name="connsiteY37" fmla="*/ 1060773 h 1479810"/>
              <a:gd name="connsiteX38" fmla="*/ 9698 w 1463039"/>
              <a:gd name="connsiteY38" fmla="*/ 982321 h 1479810"/>
              <a:gd name="connsiteX39" fmla="*/ 4219 w 1463039"/>
              <a:gd name="connsiteY39" fmla="*/ 947592 h 1479810"/>
              <a:gd name="connsiteX40" fmla="*/ 6903 w 1463039"/>
              <a:gd name="connsiteY40" fmla="*/ 858680 h 1479810"/>
              <a:gd name="connsiteX41" fmla="*/ 9808 w 1463039"/>
              <a:gd name="connsiteY41" fmla="*/ 755960 h 1479810"/>
              <a:gd name="connsiteX42" fmla="*/ 10247 w 1463039"/>
              <a:gd name="connsiteY42" fmla="*/ 673166 h 1479810"/>
              <a:gd name="connsiteX43" fmla="*/ 11452 w 1463039"/>
              <a:gd name="connsiteY43" fmla="*/ 516733 h 1479810"/>
              <a:gd name="connsiteX44" fmla="*/ 10465 w 1463039"/>
              <a:gd name="connsiteY44" fmla="*/ 425571 h 1479810"/>
              <a:gd name="connsiteX45" fmla="*/ 10465 w 1463039"/>
              <a:gd name="connsiteY45" fmla="*/ 216366 h 1479810"/>
              <a:gd name="connsiteX46" fmla="*/ 10795 w 1463039"/>
              <a:gd name="connsiteY46" fmla="*/ 104023 h 1479810"/>
              <a:gd name="connsiteX47" fmla="*/ 3534 w 1463039"/>
              <a:gd name="connsiteY47" fmla="*/ 20936 h 1479810"/>
              <a:gd name="connsiteX48" fmla="*/ 3924 w 1463039"/>
              <a:gd name="connsiteY48" fmla="*/ 8444 h 1479810"/>
              <a:gd name="connsiteX49" fmla="*/ 72291 w 1463039"/>
              <a:gd name="connsiteY49" fmla="*/ 7146 h 1479810"/>
              <a:gd name="connsiteX50" fmla="*/ 231770 w 1463039"/>
              <a:gd name="connsiteY50" fmla="*/ 4001 h 1479810"/>
              <a:gd name="connsiteX51" fmla="*/ 364602 w 1463039"/>
              <a:gd name="connsiteY51" fmla="*/ 11882 h 1479810"/>
              <a:gd name="connsiteX52" fmla="*/ 768233 w 1463039"/>
              <a:gd name="connsiteY52" fmla="*/ 2061 h 1479810"/>
              <a:gd name="connsiteX53" fmla="*/ 866622 w 1463039"/>
              <a:gd name="connsiteY53" fmla="*/ 571 h 1479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463039" h="1479810">
                <a:moveTo>
                  <a:pt x="866622" y="571"/>
                </a:moveTo>
                <a:cubicBezTo>
                  <a:pt x="899405" y="1673"/>
                  <a:pt x="932136" y="4374"/>
                  <a:pt x="964706" y="8669"/>
                </a:cubicBezTo>
                <a:cubicBezTo>
                  <a:pt x="1013529" y="15823"/>
                  <a:pt x="1062766" y="11397"/>
                  <a:pt x="1111825" y="8366"/>
                </a:cubicBezTo>
                <a:cubicBezTo>
                  <a:pt x="1171216" y="4668"/>
                  <a:pt x="1230547" y="2667"/>
                  <a:pt x="1290055" y="8730"/>
                </a:cubicBezTo>
                <a:cubicBezTo>
                  <a:pt x="1332384" y="13094"/>
                  <a:pt x="1374949" y="9033"/>
                  <a:pt x="1417397" y="6608"/>
                </a:cubicBezTo>
                <a:lnTo>
                  <a:pt x="1454473" y="5290"/>
                </a:lnTo>
                <a:lnTo>
                  <a:pt x="1449518" y="94305"/>
                </a:lnTo>
                <a:cubicBezTo>
                  <a:pt x="1449059" y="129134"/>
                  <a:pt x="1450325" y="163951"/>
                  <a:pt x="1454054" y="198723"/>
                </a:cubicBezTo>
                <a:cubicBezTo>
                  <a:pt x="1459999" y="262767"/>
                  <a:pt x="1460856" y="327062"/>
                  <a:pt x="1456615" y="391199"/>
                </a:cubicBezTo>
                <a:cubicBezTo>
                  <a:pt x="1453665" y="449151"/>
                  <a:pt x="1446428" y="507012"/>
                  <a:pt x="1452607" y="565102"/>
                </a:cubicBezTo>
                <a:cubicBezTo>
                  <a:pt x="1454722" y="585089"/>
                  <a:pt x="1459843" y="604710"/>
                  <a:pt x="1461012" y="624834"/>
                </a:cubicBezTo>
                <a:cubicBezTo>
                  <a:pt x="1466578" y="719110"/>
                  <a:pt x="1458229" y="813066"/>
                  <a:pt x="1451383" y="907022"/>
                </a:cubicBezTo>
                <a:cubicBezTo>
                  <a:pt x="1448878" y="941246"/>
                  <a:pt x="1445816" y="975470"/>
                  <a:pt x="1452663" y="1009694"/>
                </a:cubicBezTo>
                <a:cubicBezTo>
                  <a:pt x="1458090" y="1038574"/>
                  <a:pt x="1459209" y="1067889"/>
                  <a:pt x="1456002" y="1096988"/>
                </a:cubicBezTo>
                <a:cubicBezTo>
                  <a:pt x="1452796" y="1122760"/>
                  <a:pt x="1452034" y="1148693"/>
                  <a:pt x="1453720" y="1174562"/>
                </a:cubicBezTo>
                <a:cubicBezTo>
                  <a:pt x="1457199" y="1209699"/>
                  <a:pt x="1459899" y="1244847"/>
                  <a:pt x="1461722" y="1280018"/>
                </a:cubicBezTo>
                <a:lnTo>
                  <a:pt x="1463039" y="1330769"/>
                </a:lnTo>
                <a:lnTo>
                  <a:pt x="1463039" y="1433804"/>
                </a:lnTo>
                <a:lnTo>
                  <a:pt x="1458897" y="1471900"/>
                </a:lnTo>
                <a:lnTo>
                  <a:pt x="1458306" y="1476109"/>
                </a:lnTo>
                <a:lnTo>
                  <a:pt x="1456251" y="1476006"/>
                </a:lnTo>
                <a:cubicBezTo>
                  <a:pt x="1423775" y="1477710"/>
                  <a:pt x="1391236" y="1478252"/>
                  <a:pt x="1358699" y="1478795"/>
                </a:cubicBezTo>
                <a:lnTo>
                  <a:pt x="1337088" y="1479810"/>
                </a:lnTo>
                <a:lnTo>
                  <a:pt x="1199842" y="1479810"/>
                </a:lnTo>
                <a:lnTo>
                  <a:pt x="1178285" y="1478795"/>
                </a:lnTo>
                <a:cubicBezTo>
                  <a:pt x="1072671" y="1461942"/>
                  <a:pt x="965946" y="1459625"/>
                  <a:pt x="859950" y="1471898"/>
                </a:cubicBezTo>
                <a:lnTo>
                  <a:pt x="711774" y="1479810"/>
                </a:lnTo>
                <a:lnTo>
                  <a:pt x="637511" y="1479810"/>
                </a:lnTo>
                <a:lnTo>
                  <a:pt x="500700" y="1474455"/>
                </a:lnTo>
                <a:cubicBezTo>
                  <a:pt x="412071" y="1467172"/>
                  <a:pt x="323261" y="1461748"/>
                  <a:pt x="234328" y="1468257"/>
                </a:cubicBezTo>
                <a:cubicBezTo>
                  <a:pt x="217301" y="1469536"/>
                  <a:pt x="200486" y="1472964"/>
                  <a:pt x="183686" y="1476228"/>
                </a:cubicBezTo>
                <a:lnTo>
                  <a:pt x="157756" y="1479810"/>
                </a:lnTo>
                <a:lnTo>
                  <a:pt x="13214" y="1479810"/>
                </a:lnTo>
                <a:lnTo>
                  <a:pt x="15315" y="1462749"/>
                </a:lnTo>
                <a:cubicBezTo>
                  <a:pt x="16576" y="1445267"/>
                  <a:pt x="16192" y="1427772"/>
                  <a:pt x="11891" y="1410409"/>
                </a:cubicBezTo>
                <a:cubicBezTo>
                  <a:pt x="-1809" y="1355230"/>
                  <a:pt x="931" y="1300104"/>
                  <a:pt x="6411" y="1244508"/>
                </a:cubicBezTo>
                <a:cubicBezTo>
                  <a:pt x="10521" y="1203137"/>
                  <a:pt x="15069" y="1161296"/>
                  <a:pt x="6849" y="1119455"/>
                </a:cubicBezTo>
                <a:cubicBezTo>
                  <a:pt x="3315" y="1100041"/>
                  <a:pt x="3315" y="1080187"/>
                  <a:pt x="6849" y="1060773"/>
                </a:cubicBezTo>
                <a:cubicBezTo>
                  <a:pt x="11123" y="1034622"/>
                  <a:pt x="15178" y="1008733"/>
                  <a:pt x="9698" y="982321"/>
                </a:cubicBezTo>
                <a:cubicBezTo>
                  <a:pt x="7288" y="970815"/>
                  <a:pt x="5480" y="959204"/>
                  <a:pt x="4219" y="947592"/>
                </a:cubicBezTo>
                <a:cubicBezTo>
                  <a:pt x="1709" y="917948"/>
                  <a:pt x="2608" y="888136"/>
                  <a:pt x="6903" y="858680"/>
                </a:cubicBezTo>
                <a:cubicBezTo>
                  <a:pt x="11014" y="824475"/>
                  <a:pt x="4328" y="790061"/>
                  <a:pt x="9808" y="755960"/>
                </a:cubicBezTo>
                <a:cubicBezTo>
                  <a:pt x="13699" y="728497"/>
                  <a:pt x="13847" y="700667"/>
                  <a:pt x="10247" y="673166"/>
                </a:cubicBezTo>
                <a:cubicBezTo>
                  <a:pt x="3769" y="621179"/>
                  <a:pt x="4174" y="568621"/>
                  <a:pt x="11452" y="516733"/>
                </a:cubicBezTo>
                <a:cubicBezTo>
                  <a:pt x="15946" y="486450"/>
                  <a:pt x="18521" y="455279"/>
                  <a:pt x="10465" y="425571"/>
                </a:cubicBezTo>
                <a:cubicBezTo>
                  <a:pt x="-8495" y="355749"/>
                  <a:pt x="2575" y="285822"/>
                  <a:pt x="10465" y="216366"/>
                </a:cubicBezTo>
                <a:cubicBezTo>
                  <a:pt x="15261" y="179065"/>
                  <a:pt x="15370" y="141350"/>
                  <a:pt x="10795" y="104023"/>
                </a:cubicBezTo>
                <a:cubicBezTo>
                  <a:pt x="6734" y="76457"/>
                  <a:pt x="4312" y="48717"/>
                  <a:pt x="3534" y="20936"/>
                </a:cubicBezTo>
                <a:lnTo>
                  <a:pt x="3924" y="8444"/>
                </a:lnTo>
                <a:lnTo>
                  <a:pt x="72291" y="7146"/>
                </a:lnTo>
                <a:cubicBezTo>
                  <a:pt x="125549" y="5562"/>
                  <a:pt x="178727" y="3395"/>
                  <a:pt x="231770" y="4001"/>
                </a:cubicBezTo>
                <a:cubicBezTo>
                  <a:pt x="276048" y="4486"/>
                  <a:pt x="320207" y="13579"/>
                  <a:pt x="364602" y="11882"/>
                </a:cubicBezTo>
                <a:cubicBezTo>
                  <a:pt x="499146" y="6911"/>
                  <a:pt x="633749" y="8548"/>
                  <a:pt x="768233" y="2061"/>
                </a:cubicBezTo>
                <a:cubicBezTo>
                  <a:pt x="801007" y="-37"/>
                  <a:pt x="833840" y="-532"/>
                  <a:pt x="866622" y="571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30" name="Obraz — symbol zastępczy 29">
            <a:extLst>
              <a:ext uri="{FF2B5EF4-FFF2-40B4-BE49-F238E27FC236}">
                <a16:creationId xmlns:a16="http://schemas.microsoft.com/office/drawing/2014/main" id="{163C3609-48D8-42DB-AD9E-61699A6F131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101259" y="3064916"/>
            <a:ext cx="1442437" cy="1477990"/>
          </a:xfrm>
          <a:custGeom>
            <a:avLst/>
            <a:gdLst>
              <a:gd name="connsiteX0" fmla="*/ 866623 w 1442437"/>
              <a:gd name="connsiteY0" fmla="*/ 571 h 1477990"/>
              <a:gd name="connsiteX1" fmla="*/ 964707 w 1442437"/>
              <a:gd name="connsiteY1" fmla="*/ 8669 h 1477990"/>
              <a:gd name="connsiteX2" fmla="*/ 1111826 w 1442437"/>
              <a:gd name="connsiteY2" fmla="*/ 8366 h 1477990"/>
              <a:gd name="connsiteX3" fmla="*/ 1290056 w 1442437"/>
              <a:gd name="connsiteY3" fmla="*/ 8730 h 1477990"/>
              <a:gd name="connsiteX4" fmla="*/ 1417398 w 1442437"/>
              <a:gd name="connsiteY4" fmla="*/ 6608 h 1477990"/>
              <a:gd name="connsiteX5" fmla="*/ 1442437 w 1442437"/>
              <a:gd name="connsiteY5" fmla="*/ 5718 h 1477990"/>
              <a:gd name="connsiteX6" fmla="*/ 1442437 w 1442437"/>
              <a:gd name="connsiteY6" fmla="*/ 1476401 h 1477990"/>
              <a:gd name="connsiteX7" fmla="*/ 1386857 w 1442437"/>
              <a:gd name="connsiteY7" fmla="*/ 1477990 h 1477990"/>
              <a:gd name="connsiteX8" fmla="*/ 1169378 w 1442437"/>
              <a:gd name="connsiteY8" fmla="*/ 1477990 h 1477990"/>
              <a:gd name="connsiteX9" fmla="*/ 1019262 w 1442437"/>
              <a:gd name="connsiteY9" fmla="*/ 1464424 h 1477990"/>
              <a:gd name="connsiteX10" fmla="*/ 859951 w 1442437"/>
              <a:gd name="connsiteY10" fmla="*/ 1471898 h 1477990"/>
              <a:gd name="connsiteX11" fmla="*/ 745859 w 1442437"/>
              <a:gd name="connsiteY11" fmla="*/ 1477990 h 1477990"/>
              <a:gd name="connsiteX12" fmla="*/ 591014 w 1442437"/>
              <a:gd name="connsiteY12" fmla="*/ 1477990 h 1477990"/>
              <a:gd name="connsiteX13" fmla="*/ 500701 w 1442437"/>
              <a:gd name="connsiteY13" fmla="*/ 1474455 h 1477990"/>
              <a:gd name="connsiteX14" fmla="*/ 234329 w 1442437"/>
              <a:gd name="connsiteY14" fmla="*/ 1468257 h 1477990"/>
              <a:gd name="connsiteX15" fmla="*/ 183687 w 1442437"/>
              <a:gd name="connsiteY15" fmla="*/ 1476228 h 1477990"/>
              <a:gd name="connsiteX16" fmla="*/ 170933 w 1442437"/>
              <a:gd name="connsiteY16" fmla="*/ 1477990 h 1477990"/>
              <a:gd name="connsiteX17" fmla="*/ 13439 w 1442437"/>
              <a:gd name="connsiteY17" fmla="*/ 1477990 h 1477990"/>
              <a:gd name="connsiteX18" fmla="*/ 15316 w 1442437"/>
              <a:gd name="connsiteY18" fmla="*/ 1462749 h 1477990"/>
              <a:gd name="connsiteX19" fmla="*/ 11892 w 1442437"/>
              <a:gd name="connsiteY19" fmla="*/ 1410409 h 1477990"/>
              <a:gd name="connsiteX20" fmla="*/ 6412 w 1442437"/>
              <a:gd name="connsiteY20" fmla="*/ 1244508 h 1477990"/>
              <a:gd name="connsiteX21" fmla="*/ 6850 w 1442437"/>
              <a:gd name="connsiteY21" fmla="*/ 1119455 h 1477990"/>
              <a:gd name="connsiteX22" fmla="*/ 6850 w 1442437"/>
              <a:gd name="connsiteY22" fmla="*/ 1060773 h 1477990"/>
              <a:gd name="connsiteX23" fmla="*/ 9699 w 1442437"/>
              <a:gd name="connsiteY23" fmla="*/ 982321 h 1477990"/>
              <a:gd name="connsiteX24" fmla="*/ 4220 w 1442437"/>
              <a:gd name="connsiteY24" fmla="*/ 947592 h 1477990"/>
              <a:gd name="connsiteX25" fmla="*/ 6904 w 1442437"/>
              <a:gd name="connsiteY25" fmla="*/ 858680 h 1477990"/>
              <a:gd name="connsiteX26" fmla="*/ 9809 w 1442437"/>
              <a:gd name="connsiteY26" fmla="*/ 755960 h 1477990"/>
              <a:gd name="connsiteX27" fmla="*/ 10248 w 1442437"/>
              <a:gd name="connsiteY27" fmla="*/ 673166 h 1477990"/>
              <a:gd name="connsiteX28" fmla="*/ 11453 w 1442437"/>
              <a:gd name="connsiteY28" fmla="*/ 516733 h 1477990"/>
              <a:gd name="connsiteX29" fmla="*/ 10466 w 1442437"/>
              <a:gd name="connsiteY29" fmla="*/ 425571 h 1477990"/>
              <a:gd name="connsiteX30" fmla="*/ 10466 w 1442437"/>
              <a:gd name="connsiteY30" fmla="*/ 216366 h 1477990"/>
              <a:gd name="connsiteX31" fmla="*/ 10796 w 1442437"/>
              <a:gd name="connsiteY31" fmla="*/ 104023 h 1477990"/>
              <a:gd name="connsiteX32" fmla="*/ 3535 w 1442437"/>
              <a:gd name="connsiteY32" fmla="*/ 20936 h 1477990"/>
              <a:gd name="connsiteX33" fmla="*/ 3925 w 1442437"/>
              <a:gd name="connsiteY33" fmla="*/ 8444 h 1477990"/>
              <a:gd name="connsiteX34" fmla="*/ 72292 w 1442437"/>
              <a:gd name="connsiteY34" fmla="*/ 7146 h 1477990"/>
              <a:gd name="connsiteX35" fmla="*/ 231771 w 1442437"/>
              <a:gd name="connsiteY35" fmla="*/ 4001 h 1477990"/>
              <a:gd name="connsiteX36" fmla="*/ 364603 w 1442437"/>
              <a:gd name="connsiteY36" fmla="*/ 11882 h 1477990"/>
              <a:gd name="connsiteX37" fmla="*/ 768234 w 1442437"/>
              <a:gd name="connsiteY37" fmla="*/ 2061 h 1477990"/>
              <a:gd name="connsiteX38" fmla="*/ 866623 w 1442437"/>
              <a:gd name="connsiteY38" fmla="*/ 571 h 147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442437" h="1477990">
                <a:moveTo>
                  <a:pt x="866623" y="571"/>
                </a:moveTo>
                <a:cubicBezTo>
                  <a:pt x="899406" y="1673"/>
                  <a:pt x="932137" y="4374"/>
                  <a:pt x="964707" y="8669"/>
                </a:cubicBezTo>
                <a:cubicBezTo>
                  <a:pt x="1013530" y="15823"/>
                  <a:pt x="1062767" y="11397"/>
                  <a:pt x="1111826" y="8366"/>
                </a:cubicBezTo>
                <a:cubicBezTo>
                  <a:pt x="1171217" y="4668"/>
                  <a:pt x="1230548" y="2667"/>
                  <a:pt x="1290056" y="8730"/>
                </a:cubicBezTo>
                <a:cubicBezTo>
                  <a:pt x="1332385" y="13094"/>
                  <a:pt x="1374950" y="9033"/>
                  <a:pt x="1417398" y="6608"/>
                </a:cubicBezTo>
                <a:lnTo>
                  <a:pt x="1442437" y="5718"/>
                </a:lnTo>
                <a:lnTo>
                  <a:pt x="1442437" y="1476401"/>
                </a:lnTo>
                <a:lnTo>
                  <a:pt x="1386857" y="1477990"/>
                </a:lnTo>
                <a:lnTo>
                  <a:pt x="1169378" y="1477990"/>
                </a:lnTo>
                <a:lnTo>
                  <a:pt x="1019262" y="1464424"/>
                </a:lnTo>
                <a:cubicBezTo>
                  <a:pt x="966129" y="1463273"/>
                  <a:pt x="912949" y="1465762"/>
                  <a:pt x="859951" y="1471898"/>
                </a:cubicBezTo>
                <a:lnTo>
                  <a:pt x="745859" y="1477990"/>
                </a:lnTo>
                <a:lnTo>
                  <a:pt x="591014" y="1477990"/>
                </a:lnTo>
                <a:lnTo>
                  <a:pt x="500701" y="1474455"/>
                </a:lnTo>
                <a:cubicBezTo>
                  <a:pt x="412072" y="1467172"/>
                  <a:pt x="323262" y="1461748"/>
                  <a:pt x="234329" y="1468257"/>
                </a:cubicBezTo>
                <a:cubicBezTo>
                  <a:pt x="217302" y="1469536"/>
                  <a:pt x="200487" y="1472964"/>
                  <a:pt x="183687" y="1476228"/>
                </a:cubicBezTo>
                <a:lnTo>
                  <a:pt x="170933" y="1477990"/>
                </a:lnTo>
                <a:lnTo>
                  <a:pt x="13439" y="1477990"/>
                </a:lnTo>
                <a:lnTo>
                  <a:pt x="15316" y="1462749"/>
                </a:lnTo>
                <a:cubicBezTo>
                  <a:pt x="16577" y="1445267"/>
                  <a:pt x="16193" y="1427772"/>
                  <a:pt x="11892" y="1410409"/>
                </a:cubicBezTo>
                <a:cubicBezTo>
                  <a:pt x="-1808" y="1355230"/>
                  <a:pt x="932" y="1300104"/>
                  <a:pt x="6412" y="1244508"/>
                </a:cubicBezTo>
                <a:cubicBezTo>
                  <a:pt x="10522" y="1203137"/>
                  <a:pt x="15070" y="1161296"/>
                  <a:pt x="6850" y="1119455"/>
                </a:cubicBezTo>
                <a:cubicBezTo>
                  <a:pt x="3316" y="1100041"/>
                  <a:pt x="3316" y="1080187"/>
                  <a:pt x="6850" y="1060773"/>
                </a:cubicBezTo>
                <a:cubicBezTo>
                  <a:pt x="11124" y="1034622"/>
                  <a:pt x="15179" y="1008733"/>
                  <a:pt x="9699" y="982321"/>
                </a:cubicBezTo>
                <a:cubicBezTo>
                  <a:pt x="7289" y="970815"/>
                  <a:pt x="5481" y="959204"/>
                  <a:pt x="4220" y="947592"/>
                </a:cubicBezTo>
                <a:cubicBezTo>
                  <a:pt x="1710" y="917948"/>
                  <a:pt x="2609" y="888136"/>
                  <a:pt x="6904" y="858680"/>
                </a:cubicBezTo>
                <a:cubicBezTo>
                  <a:pt x="11015" y="824475"/>
                  <a:pt x="4329" y="790061"/>
                  <a:pt x="9809" y="755960"/>
                </a:cubicBezTo>
                <a:cubicBezTo>
                  <a:pt x="13700" y="728497"/>
                  <a:pt x="13848" y="700667"/>
                  <a:pt x="10248" y="673166"/>
                </a:cubicBezTo>
                <a:cubicBezTo>
                  <a:pt x="3770" y="621179"/>
                  <a:pt x="4175" y="568621"/>
                  <a:pt x="11453" y="516733"/>
                </a:cubicBezTo>
                <a:cubicBezTo>
                  <a:pt x="15947" y="486450"/>
                  <a:pt x="18522" y="455279"/>
                  <a:pt x="10466" y="425571"/>
                </a:cubicBezTo>
                <a:cubicBezTo>
                  <a:pt x="-8494" y="355749"/>
                  <a:pt x="2576" y="285822"/>
                  <a:pt x="10466" y="216366"/>
                </a:cubicBezTo>
                <a:cubicBezTo>
                  <a:pt x="15262" y="179065"/>
                  <a:pt x="15371" y="141350"/>
                  <a:pt x="10796" y="104023"/>
                </a:cubicBezTo>
                <a:cubicBezTo>
                  <a:pt x="6735" y="76457"/>
                  <a:pt x="4313" y="48717"/>
                  <a:pt x="3535" y="20936"/>
                </a:cubicBezTo>
                <a:lnTo>
                  <a:pt x="3925" y="8444"/>
                </a:lnTo>
                <a:lnTo>
                  <a:pt x="72292" y="7146"/>
                </a:lnTo>
                <a:cubicBezTo>
                  <a:pt x="125550" y="5562"/>
                  <a:pt x="178728" y="3395"/>
                  <a:pt x="231771" y="4001"/>
                </a:cubicBezTo>
                <a:cubicBezTo>
                  <a:pt x="276049" y="4486"/>
                  <a:pt x="320208" y="13579"/>
                  <a:pt x="364603" y="11882"/>
                </a:cubicBezTo>
                <a:cubicBezTo>
                  <a:pt x="499147" y="6911"/>
                  <a:pt x="633750" y="8548"/>
                  <a:pt x="768234" y="2061"/>
                </a:cubicBezTo>
                <a:cubicBezTo>
                  <a:pt x="801008" y="-37"/>
                  <a:pt x="833841" y="-532"/>
                  <a:pt x="866623" y="571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8" name="Obraz — symbol zastępczy 27">
            <a:extLst>
              <a:ext uri="{FF2B5EF4-FFF2-40B4-BE49-F238E27FC236}">
                <a16:creationId xmlns:a16="http://schemas.microsoft.com/office/drawing/2014/main" id="{2B03F1E7-A2BE-4059-85FC-6546945FA3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370488" y="3064916"/>
            <a:ext cx="1455507" cy="1477990"/>
          </a:xfrm>
          <a:custGeom>
            <a:avLst/>
            <a:gdLst>
              <a:gd name="connsiteX0" fmla="*/ 100458 w 1455507"/>
              <a:gd name="connsiteY0" fmla="*/ 0 h 1477990"/>
              <a:gd name="connsiteX1" fmla="*/ 258284 w 1455507"/>
              <a:gd name="connsiteY1" fmla="*/ 0 h 1477990"/>
              <a:gd name="connsiteX2" fmla="*/ 290610 w 1455507"/>
              <a:gd name="connsiteY2" fmla="*/ 2318 h 1477990"/>
              <a:gd name="connsiteX3" fmla="*/ 357070 w 1455507"/>
              <a:gd name="connsiteY3" fmla="*/ 5440 h 1477990"/>
              <a:gd name="connsiteX4" fmla="*/ 558908 w 1455507"/>
              <a:gd name="connsiteY4" fmla="*/ 1098 h 1477990"/>
              <a:gd name="connsiteX5" fmla="*/ 599348 w 1455507"/>
              <a:gd name="connsiteY5" fmla="*/ 0 h 1477990"/>
              <a:gd name="connsiteX6" fmla="*/ 930201 w 1455507"/>
              <a:gd name="connsiteY6" fmla="*/ 0 h 1477990"/>
              <a:gd name="connsiteX7" fmla="*/ 957174 w 1455507"/>
              <a:gd name="connsiteY7" fmla="*/ 2227 h 1477990"/>
              <a:gd name="connsiteX8" fmla="*/ 1104293 w 1455507"/>
              <a:gd name="connsiteY8" fmla="*/ 1924 h 1477990"/>
              <a:gd name="connsiteX9" fmla="*/ 1153561 w 1455507"/>
              <a:gd name="connsiteY9" fmla="*/ 0 h 1477990"/>
              <a:gd name="connsiteX10" fmla="*/ 1229432 w 1455507"/>
              <a:gd name="connsiteY10" fmla="*/ 0 h 1477990"/>
              <a:gd name="connsiteX11" fmla="*/ 1282523 w 1455507"/>
              <a:gd name="connsiteY11" fmla="*/ 2288 h 1477990"/>
              <a:gd name="connsiteX12" fmla="*/ 1409865 w 1455507"/>
              <a:gd name="connsiteY12" fmla="*/ 166 h 1477990"/>
              <a:gd name="connsiteX13" fmla="*/ 1414535 w 1455507"/>
              <a:gd name="connsiteY13" fmla="*/ 0 h 1477990"/>
              <a:gd name="connsiteX14" fmla="*/ 1446877 w 1455507"/>
              <a:gd name="connsiteY14" fmla="*/ 0 h 1477990"/>
              <a:gd name="connsiteX15" fmla="*/ 1441986 w 1455507"/>
              <a:gd name="connsiteY15" fmla="*/ 87863 h 1477990"/>
              <a:gd name="connsiteX16" fmla="*/ 1446522 w 1455507"/>
              <a:gd name="connsiteY16" fmla="*/ 192281 h 1477990"/>
              <a:gd name="connsiteX17" fmla="*/ 1449083 w 1455507"/>
              <a:gd name="connsiteY17" fmla="*/ 384757 h 1477990"/>
              <a:gd name="connsiteX18" fmla="*/ 1445075 w 1455507"/>
              <a:gd name="connsiteY18" fmla="*/ 558660 h 1477990"/>
              <a:gd name="connsiteX19" fmla="*/ 1453480 w 1455507"/>
              <a:gd name="connsiteY19" fmla="*/ 618392 h 1477990"/>
              <a:gd name="connsiteX20" fmla="*/ 1443851 w 1455507"/>
              <a:gd name="connsiteY20" fmla="*/ 900580 h 1477990"/>
              <a:gd name="connsiteX21" fmla="*/ 1445131 w 1455507"/>
              <a:gd name="connsiteY21" fmla="*/ 1003252 h 1477990"/>
              <a:gd name="connsiteX22" fmla="*/ 1448470 w 1455507"/>
              <a:gd name="connsiteY22" fmla="*/ 1090546 h 1477990"/>
              <a:gd name="connsiteX23" fmla="*/ 1446188 w 1455507"/>
              <a:gd name="connsiteY23" fmla="*/ 1168120 h 1477990"/>
              <a:gd name="connsiteX24" fmla="*/ 1454190 w 1455507"/>
              <a:gd name="connsiteY24" fmla="*/ 1273576 h 1477990"/>
              <a:gd name="connsiteX25" fmla="*/ 1455507 w 1455507"/>
              <a:gd name="connsiteY25" fmla="*/ 1324327 h 1477990"/>
              <a:gd name="connsiteX26" fmla="*/ 1455507 w 1455507"/>
              <a:gd name="connsiteY26" fmla="*/ 1427362 h 1477990"/>
              <a:gd name="connsiteX27" fmla="*/ 1451365 w 1455507"/>
              <a:gd name="connsiteY27" fmla="*/ 1465458 h 1477990"/>
              <a:gd name="connsiteX28" fmla="*/ 1450774 w 1455507"/>
              <a:gd name="connsiteY28" fmla="*/ 1469667 h 1477990"/>
              <a:gd name="connsiteX29" fmla="*/ 1448719 w 1455507"/>
              <a:gd name="connsiteY29" fmla="*/ 1469564 h 1477990"/>
              <a:gd name="connsiteX30" fmla="*/ 1351167 w 1455507"/>
              <a:gd name="connsiteY30" fmla="*/ 1472353 h 1477990"/>
              <a:gd name="connsiteX31" fmla="*/ 1170753 w 1455507"/>
              <a:gd name="connsiteY31" fmla="*/ 1472353 h 1477990"/>
              <a:gd name="connsiteX32" fmla="*/ 852418 w 1455507"/>
              <a:gd name="connsiteY32" fmla="*/ 1465456 h 1477990"/>
              <a:gd name="connsiteX33" fmla="*/ 493168 w 1455507"/>
              <a:gd name="connsiteY33" fmla="*/ 1468013 h 1477990"/>
              <a:gd name="connsiteX34" fmla="*/ 226796 w 1455507"/>
              <a:gd name="connsiteY34" fmla="*/ 1461815 h 1477990"/>
              <a:gd name="connsiteX35" fmla="*/ 125602 w 1455507"/>
              <a:gd name="connsiteY35" fmla="*/ 1476769 h 1477990"/>
              <a:gd name="connsiteX36" fmla="*/ 5112 w 1455507"/>
              <a:gd name="connsiteY36" fmla="*/ 1477990 h 1477990"/>
              <a:gd name="connsiteX37" fmla="*/ 7783 w 1455507"/>
              <a:gd name="connsiteY37" fmla="*/ 1456307 h 1477990"/>
              <a:gd name="connsiteX38" fmla="*/ 4359 w 1455507"/>
              <a:gd name="connsiteY38" fmla="*/ 1403967 h 1477990"/>
              <a:gd name="connsiteX39" fmla="*/ 295 w 1455507"/>
              <a:gd name="connsiteY39" fmla="*/ 1370091 h 1477990"/>
              <a:gd name="connsiteX40" fmla="*/ 295 w 1455507"/>
              <a:gd name="connsiteY40" fmla="*/ 1219835 h 1477990"/>
              <a:gd name="connsiteX41" fmla="*/ 3722 w 1455507"/>
              <a:gd name="connsiteY41" fmla="*/ 1175716 h 1477990"/>
              <a:gd name="connsiteX42" fmla="*/ 295 w 1455507"/>
              <a:gd name="connsiteY42" fmla="*/ 1126935 h 1477990"/>
              <a:gd name="connsiteX43" fmla="*/ 295 w 1455507"/>
              <a:gd name="connsiteY43" fmla="*/ 1046801 h 1477990"/>
              <a:gd name="connsiteX44" fmla="*/ 4400 w 1455507"/>
              <a:gd name="connsiteY44" fmla="*/ 1015203 h 1477990"/>
              <a:gd name="connsiteX45" fmla="*/ 2166 w 1455507"/>
              <a:gd name="connsiteY45" fmla="*/ 975879 h 1477990"/>
              <a:gd name="connsiteX46" fmla="*/ 295 w 1455507"/>
              <a:gd name="connsiteY46" fmla="*/ 964020 h 1477990"/>
              <a:gd name="connsiteX47" fmla="*/ 295 w 1455507"/>
              <a:gd name="connsiteY47" fmla="*/ 801667 h 1477990"/>
              <a:gd name="connsiteX48" fmla="*/ 310 w 1455507"/>
              <a:gd name="connsiteY48" fmla="*/ 800839 h 1477990"/>
              <a:gd name="connsiteX49" fmla="*/ 2276 w 1455507"/>
              <a:gd name="connsiteY49" fmla="*/ 749518 h 1477990"/>
              <a:gd name="connsiteX50" fmla="*/ 2715 w 1455507"/>
              <a:gd name="connsiteY50" fmla="*/ 666724 h 1477990"/>
              <a:gd name="connsiteX51" fmla="*/ 295 w 1455507"/>
              <a:gd name="connsiteY51" fmla="*/ 625158 h 1477990"/>
              <a:gd name="connsiteX52" fmla="*/ 295 w 1455507"/>
              <a:gd name="connsiteY52" fmla="*/ 559484 h 1477990"/>
              <a:gd name="connsiteX53" fmla="*/ 3920 w 1455507"/>
              <a:gd name="connsiteY53" fmla="*/ 510291 h 1477990"/>
              <a:gd name="connsiteX54" fmla="*/ 2933 w 1455507"/>
              <a:gd name="connsiteY54" fmla="*/ 419129 h 1477990"/>
              <a:gd name="connsiteX55" fmla="*/ 295 w 1455507"/>
              <a:gd name="connsiteY55" fmla="*/ 403959 h 1477990"/>
              <a:gd name="connsiteX56" fmla="*/ 295 w 1455507"/>
              <a:gd name="connsiteY56" fmla="*/ 237294 h 1477990"/>
              <a:gd name="connsiteX57" fmla="*/ 2933 w 1455507"/>
              <a:gd name="connsiteY57" fmla="*/ 209924 h 1477990"/>
              <a:gd name="connsiteX58" fmla="*/ 3263 w 1455507"/>
              <a:gd name="connsiteY58" fmla="*/ 97581 h 1477990"/>
              <a:gd name="connsiteX59" fmla="*/ 295 w 1455507"/>
              <a:gd name="connsiteY59" fmla="*/ 63619 h 1477990"/>
              <a:gd name="connsiteX60" fmla="*/ 295 w 1455507"/>
              <a:gd name="connsiteY60" fmla="*/ 1928 h 1477990"/>
              <a:gd name="connsiteX61" fmla="*/ 64759 w 1455507"/>
              <a:gd name="connsiteY61" fmla="*/ 704 h 147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1455507" h="1477990">
                <a:moveTo>
                  <a:pt x="100458" y="0"/>
                </a:moveTo>
                <a:lnTo>
                  <a:pt x="258284" y="0"/>
                </a:lnTo>
                <a:lnTo>
                  <a:pt x="290610" y="2318"/>
                </a:lnTo>
                <a:cubicBezTo>
                  <a:pt x="312734" y="4440"/>
                  <a:pt x="334873" y="6289"/>
                  <a:pt x="357070" y="5440"/>
                </a:cubicBezTo>
                <a:cubicBezTo>
                  <a:pt x="424342" y="2955"/>
                  <a:pt x="491629" y="2121"/>
                  <a:pt x="558908" y="1098"/>
                </a:cubicBezTo>
                <a:lnTo>
                  <a:pt x="599348" y="0"/>
                </a:lnTo>
                <a:lnTo>
                  <a:pt x="930201" y="0"/>
                </a:lnTo>
                <a:lnTo>
                  <a:pt x="957174" y="2227"/>
                </a:lnTo>
                <a:cubicBezTo>
                  <a:pt x="1005997" y="9381"/>
                  <a:pt x="1055234" y="4955"/>
                  <a:pt x="1104293" y="1924"/>
                </a:cubicBezTo>
                <a:lnTo>
                  <a:pt x="1153561" y="0"/>
                </a:lnTo>
                <a:lnTo>
                  <a:pt x="1229432" y="0"/>
                </a:lnTo>
                <a:lnTo>
                  <a:pt x="1282523" y="2288"/>
                </a:lnTo>
                <a:cubicBezTo>
                  <a:pt x="1324852" y="6652"/>
                  <a:pt x="1367417" y="2591"/>
                  <a:pt x="1409865" y="166"/>
                </a:cubicBezTo>
                <a:lnTo>
                  <a:pt x="1414535" y="0"/>
                </a:lnTo>
                <a:lnTo>
                  <a:pt x="1446877" y="0"/>
                </a:lnTo>
                <a:lnTo>
                  <a:pt x="1441986" y="87863"/>
                </a:lnTo>
                <a:cubicBezTo>
                  <a:pt x="1441527" y="122692"/>
                  <a:pt x="1442793" y="157509"/>
                  <a:pt x="1446522" y="192281"/>
                </a:cubicBezTo>
                <a:cubicBezTo>
                  <a:pt x="1452467" y="256325"/>
                  <a:pt x="1453324" y="320620"/>
                  <a:pt x="1449083" y="384757"/>
                </a:cubicBezTo>
                <a:cubicBezTo>
                  <a:pt x="1446133" y="442709"/>
                  <a:pt x="1438896" y="500570"/>
                  <a:pt x="1445075" y="558660"/>
                </a:cubicBezTo>
                <a:cubicBezTo>
                  <a:pt x="1447190" y="578647"/>
                  <a:pt x="1452311" y="598268"/>
                  <a:pt x="1453480" y="618392"/>
                </a:cubicBezTo>
                <a:cubicBezTo>
                  <a:pt x="1459046" y="712668"/>
                  <a:pt x="1450697" y="806624"/>
                  <a:pt x="1443851" y="900580"/>
                </a:cubicBezTo>
                <a:cubicBezTo>
                  <a:pt x="1441346" y="934804"/>
                  <a:pt x="1438284" y="969028"/>
                  <a:pt x="1445131" y="1003252"/>
                </a:cubicBezTo>
                <a:cubicBezTo>
                  <a:pt x="1450558" y="1032132"/>
                  <a:pt x="1451677" y="1061447"/>
                  <a:pt x="1448470" y="1090546"/>
                </a:cubicBezTo>
                <a:cubicBezTo>
                  <a:pt x="1445264" y="1116318"/>
                  <a:pt x="1444502" y="1142251"/>
                  <a:pt x="1446188" y="1168120"/>
                </a:cubicBezTo>
                <a:cubicBezTo>
                  <a:pt x="1449667" y="1203257"/>
                  <a:pt x="1452367" y="1238405"/>
                  <a:pt x="1454190" y="1273576"/>
                </a:cubicBezTo>
                <a:lnTo>
                  <a:pt x="1455507" y="1324327"/>
                </a:lnTo>
                <a:lnTo>
                  <a:pt x="1455507" y="1427362"/>
                </a:lnTo>
                <a:lnTo>
                  <a:pt x="1451365" y="1465458"/>
                </a:lnTo>
                <a:lnTo>
                  <a:pt x="1450774" y="1469667"/>
                </a:lnTo>
                <a:lnTo>
                  <a:pt x="1448719" y="1469564"/>
                </a:lnTo>
                <a:cubicBezTo>
                  <a:pt x="1416243" y="1471268"/>
                  <a:pt x="1383704" y="1471810"/>
                  <a:pt x="1351167" y="1472353"/>
                </a:cubicBezTo>
                <a:cubicBezTo>
                  <a:pt x="1291009" y="1473360"/>
                  <a:pt x="1230608" y="1482658"/>
                  <a:pt x="1170753" y="1472353"/>
                </a:cubicBezTo>
                <a:cubicBezTo>
                  <a:pt x="1065139" y="1455500"/>
                  <a:pt x="958414" y="1453183"/>
                  <a:pt x="852418" y="1465456"/>
                </a:cubicBezTo>
                <a:cubicBezTo>
                  <a:pt x="732873" y="1477389"/>
                  <a:pt x="612811" y="1478242"/>
                  <a:pt x="493168" y="1468013"/>
                </a:cubicBezTo>
                <a:cubicBezTo>
                  <a:pt x="404539" y="1460730"/>
                  <a:pt x="315729" y="1455306"/>
                  <a:pt x="226796" y="1461815"/>
                </a:cubicBezTo>
                <a:cubicBezTo>
                  <a:pt x="192742" y="1464372"/>
                  <a:pt x="159536" y="1475530"/>
                  <a:pt x="125602" y="1476769"/>
                </a:cubicBezTo>
                <a:lnTo>
                  <a:pt x="5112" y="1477990"/>
                </a:lnTo>
                <a:lnTo>
                  <a:pt x="7783" y="1456307"/>
                </a:lnTo>
                <a:cubicBezTo>
                  <a:pt x="9044" y="1438825"/>
                  <a:pt x="8660" y="1421330"/>
                  <a:pt x="4359" y="1403967"/>
                </a:cubicBezTo>
                <a:lnTo>
                  <a:pt x="295" y="1370091"/>
                </a:lnTo>
                <a:lnTo>
                  <a:pt x="295" y="1219835"/>
                </a:lnTo>
                <a:lnTo>
                  <a:pt x="3722" y="1175716"/>
                </a:lnTo>
                <a:lnTo>
                  <a:pt x="295" y="1126935"/>
                </a:lnTo>
                <a:lnTo>
                  <a:pt x="295" y="1046801"/>
                </a:lnTo>
                <a:lnTo>
                  <a:pt x="4400" y="1015203"/>
                </a:lnTo>
                <a:cubicBezTo>
                  <a:pt x="5263" y="1002160"/>
                  <a:pt x="4906" y="989085"/>
                  <a:pt x="2166" y="975879"/>
                </a:cubicBezTo>
                <a:lnTo>
                  <a:pt x="295" y="964020"/>
                </a:lnTo>
                <a:lnTo>
                  <a:pt x="295" y="801667"/>
                </a:lnTo>
                <a:lnTo>
                  <a:pt x="310" y="800839"/>
                </a:lnTo>
                <a:cubicBezTo>
                  <a:pt x="-163" y="783697"/>
                  <a:pt x="-464" y="766569"/>
                  <a:pt x="2276" y="749518"/>
                </a:cubicBezTo>
                <a:cubicBezTo>
                  <a:pt x="6167" y="722055"/>
                  <a:pt x="6315" y="694225"/>
                  <a:pt x="2715" y="666724"/>
                </a:cubicBezTo>
                <a:lnTo>
                  <a:pt x="295" y="625158"/>
                </a:lnTo>
                <a:lnTo>
                  <a:pt x="295" y="559484"/>
                </a:lnTo>
                <a:lnTo>
                  <a:pt x="3920" y="510291"/>
                </a:lnTo>
                <a:cubicBezTo>
                  <a:pt x="8414" y="480008"/>
                  <a:pt x="10989" y="448837"/>
                  <a:pt x="2933" y="419129"/>
                </a:cubicBezTo>
                <a:lnTo>
                  <a:pt x="295" y="403959"/>
                </a:lnTo>
                <a:lnTo>
                  <a:pt x="295" y="237294"/>
                </a:lnTo>
                <a:lnTo>
                  <a:pt x="2933" y="209924"/>
                </a:lnTo>
                <a:cubicBezTo>
                  <a:pt x="7729" y="172623"/>
                  <a:pt x="7838" y="134908"/>
                  <a:pt x="3263" y="97581"/>
                </a:cubicBezTo>
                <a:lnTo>
                  <a:pt x="295" y="63619"/>
                </a:lnTo>
                <a:lnTo>
                  <a:pt x="295" y="1928"/>
                </a:lnTo>
                <a:lnTo>
                  <a:pt x="64759" y="704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7" name="Obraz — symbol zastępczy 26">
            <a:extLst>
              <a:ext uri="{FF2B5EF4-FFF2-40B4-BE49-F238E27FC236}">
                <a16:creationId xmlns:a16="http://schemas.microsoft.com/office/drawing/2014/main" id="{C62C212D-2434-4610-A983-7FC587B517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09627" y="3064916"/>
            <a:ext cx="1447216" cy="1477990"/>
          </a:xfrm>
          <a:custGeom>
            <a:avLst/>
            <a:gdLst>
              <a:gd name="connsiteX0" fmla="*/ 107991 w 1447216"/>
              <a:gd name="connsiteY0" fmla="*/ 0 h 1477990"/>
              <a:gd name="connsiteX1" fmla="*/ 265817 w 1447216"/>
              <a:gd name="connsiteY1" fmla="*/ 0 h 1477990"/>
              <a:gd name="connsiteX2" fmla="*/ 298143 w 1447216"/>
              <a:gd name="connsiteY2" fmla="*/ 2318 h 1477990"/>
              <a:gd name="connsiteX3" fmla="*/ 364603 w 1447216"/>
              <a:gd name="connsiteY3" fmla="*/ 5440 h 1477990"/>
              <a:gd name="connsiteX4" fmla="*/ 566441 w 1447216"/>
              <a:gd name="connsiteY4" fmla="*/ 1098 h 1477990"/>
              <a:gd name="connsiteX5" fmla="*/ 606880 w 1447216"/>
              <a:gd name="connsiteY5" fmla="*/ 0 h 1477990"/>
              <a:gd name="connsiteX6" fmla="*/ 937733 w 1447216"/>
              <a:gd name="connsiteY6" fmla="*/ 0 h 1477990"/>
              <a:gd name="connsiteX7" fmla="*/ 964707 w 1447216"/>
              <a:gd name="connsiteY7" fmla="*/ 2227 h 1477990"/>
              <a:gd name="connsiteX8" fmla="*/ 1111826 w 1447216"/>
              <a:gd name="connsiteY8" fmla="*/ 1924 h 1477990"/>
              <a:gd name="connsiteX9" fmla="*/ 1161094 w 1447216"/>
              <a:gd name="connsiteY9" fmla="*/ 0 h 1477990"/>
              <a:gd name="connsiteX10" fmla="*/ 1236965 w 1447216"/>
              <a:gd name="connsiteY10" fmla="*/ 0 h 1477990"/>
              <a:gd name="connsiteX11" fmla="*/ 1290056 w 1447216"/>
              <a:gd name="connsiteY11" fmla="*/ 2288 h 1477990"/>
              <a:gd name="connsiteX12" fmla="*/ 1417398 w 1447216"/>
              <a:gd name="connsiteY12" fmla="*/ 166 h 1477990"/>
              <a:gd name="connsiteX13" fmla="*/ 1422068 w 1447216"/>
              <a:gd name="connsiteY13" fmla="*/ 0 h 1477990"/>
              <a:gd name="connsiteX14" fmla="*/ 1447216 w 1447216"/>
              <a:gd name="connsiteY14" fmla="*/ 0 h 1477990"/>
              <a:gd name="connsiteX15" fmla="*/ 1447216 w 1447216"/>
              <a:gd name="connsiteY15" fmla="*/ 1469823 h 1477990"/>
              <a:gd name="connsiteX16" fmla="*/ 1358700 w 1447216"/>
              <a:gd name="connsiteY16" fmla="*/ 1472353 h 1477990"/>
              <a:gd name="connsiteX17" fmla="*/ 1178286 w 1447216"/>
              <a:gd name="connsiteY17" fmla="*/ 1472353 h 1477990"/>
              <a:gd name="connsiteX18" fmla="*/ 859951 w 1447216"/>
              <a:gd name="connsiteY18" fmla="*/ 1465456 h 1477990"/>
              <a:gd name="connsiteX19" fmla="*/ 500701 w 1447216"/>
              <a:gd name="connsiteY19" fmla="*/ 1468013 h 1477990"/>
              <a:gd name="connsiteX20" fmla="*/ 234329 w 1447216"/>
              <a:gd name="connsiteY20" fmla="*/ 1461815 h 1477990"/>
              <a:gd name="connsiteX21" fmla="*/ 133135 w 1447216"/>
              <a:gd name="connsiteY21" fmla="*/ 1476769 h 1477990"/>
              <a:gd name="connsiteX22" fmla="*/ 12645 w 1447216"/>
              <a:gd name="connsiteY22" fmla="*/ 1477990 h 1477990"/>
              <a:gd name="connsiteX23" fmla="*/ 15316 w 1447216"/>
              <a:gd name="connsiteY23" fmla="*/ 1456307 h 1477990"/>
              <a:gd name="connsiteX24" fmla="*/ 11892 w 1447216"/>
              <a:gd name="connsiteY24" fmla="*/ 1403967 h 1477990"/>
              <a:gd name="connsiteX25" fmla="*/ 6412 w 1447216"/>
              <a:gd name="connsiteY25" fmla="*/ 1238066 h 1477990"/>
              <a:gd name="connsiteX26" fmla="*/ 6850 w 1447216"/>
              <a:gd name="connsiteY26" fmla="*/ 1113013 h 1477990"/>
              <a:gd name="connsiteX27" fmla="*/ 6850 w 1447216"/>
              <a:gd name="connsiteY27" fmla="*/ 1054331 h 1477990"/>
              <a:gd name="connsiteX28" fmla="*/ 9699 w 1447216"/>
              <a:gd name="connsiteY28" fmla="*/ 975879 h 1477990"/>
              <a:gd name="connsiteX29" fmla="*/ 4220 w 1447216"/>
              <a:gd name="connsiteY29" fmla="*/ 941150 h 1477990"/>
              <a:gd name="connsiteX30" fmla="*/ 6904 w 1447216"/>
              <a:gd name="connsiteY30" fmla="*/ 852238 h 1477990"/>
              <a:gd name="connsiteX31" fmla="*/ 9809 w 1447216"/>
              <a:gd name="connsiteY31" fmla="*/ 749518 h 1477990"/>
              <a:gd name="connsiteX32" fmla="*/ 10248 w 1447216"/>
              <a:gd name="connsiteY32" fmla="*/ 666724 h 1477990"/>
              <a:gd name="connsiteX33" fmla="*/ 11453 w 1447216"/>
              <a:gd name="connsiteY33" fmla="*/ 510291 h 1477990"/>
              <a:gd name="connsiteX34" fmla="*/ 10466 w 1447216"/>
              <a:gd name="connsiteY34" fmla="*/ 419129 h 1477990"/>
              <a:gd name="connsiteX35" fmla="*/ 10466 w 1447216"/>
              <a:gd name="connsiteY35" fmla="*/ 209924 h 1477990"/>
              <a:gd name="connsiteX36" fmla="*/ 10796 w 1447216"/>
              <a:gd name="connsiteY36" fmla="*/ 97581 h 1477990"/>
              <a:gd name="connsiteX37" fmla="*/ 3535 w 1447216"/>
              <a:gd name="connsiteY37" fmla="*/ 14494 h 1477990"/>
              <a:gd name="connsiteX38" fmla="*/ 3925 w 1447216"/>
              <a:gd name="connsiteY38" fmla="*/ 2002 h 1477990"/>
              <a:gd name="connsiteX39" fmla="*/ 72292 w 1447216"/>
              <a:gd name="connsiteY39" fmla="*/ 704 h 1477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447216" h="1477990">
                <a:moveTo>
                  <a:pt x="107991" y="0"/>
                </a:moveTo>
                <a:lnTo>
                  <a:pt x="265817" y="0"/>
                </a:lnTo>
                <a:lnTo>
                  <a:pt x="298143" y="2318"/>
                </a:lnTo>
                <a:cubicBezTo>
                  <a:pt x="320267" y="4440"/>
                  <a:pt x="342406" y="6289"/>
                  <a:pt x="364603" y="5440"/>
                </a:cubicBezTo>
                <a:cubicBezTo>
                  <a:pt x="431875" y="2955"/>
                  <a:pt x="499162" y="2121"/>
                  <a:pt x="566441" y="1098"/>
                </a:cubicBezTo>
                <a:lnTo>
                  <a:pt x="606880" y="0"/>
                </a:lnTo>
                <a:lnTo>
                  <a:pt x="937733" y="0"/>
                </a:lnTo>
                <a:lnTo>
                  <a:pt x="964707" y="2227"/>
                </a:lnTo>
                <a:cubicBezTo>
                  <a:pt x="1013530" y="9381"/>
                  <a:pt x="1062767" y="4955"/>
                  <a:pt x="1111826" y="1924"/>
                </a:cubicBezTo>
                <a:lnTo>
                  <a:pt x="1161094" y="0"/>
                </a:lnTo>
                <a:lnTo>
                  <a:pt x="1236965" y="0"/>
                </a:lnTo>
                <a:lnTo>
                  <a:pt x="1290056" y="2288"/>
                </a:lnTo>
                <a:cubicBezTo>
                  <a:pt x="1332385" y="6652"/>
                  <a:pt x="1374950" y="2591"/>
                  <a:pt x="1417398" y="166"/>
                </a:cubicBezTo>
                <a:lnTo>
                  <a:pt x="1422068" y="0"/>
                </a:lnTo>
                <a:lnTo>
                  <a:pt x="1447216" y="0"/>
                </a:lnTo>
                <a:lnTo>
                  <a:pt x="1447216" y="1469823"/>
                </a:lnTo>
                <a:lnTo>
                  <a:pt x="1358700" y="1472353"/>
                </a:lnTo>
                <a:cubicBezTo>
                  <a:pt x="1298542" y="1473360"/>
                  <a:pt x="1238141" y="1482658"/>
                  <a:pt x="1178286" y="1472353"/>
                </a:cubicBezTo>
                <a:cubicBezTo>
                  <a:pt x="1072672" y="1455500"/>
                  <a:pt x="965947" y="1453183"/>
                  <a:pt x="859951" y="1465456"/>
                </a:cubicBezTo>
                <a:cubicBezTo>
                  <a:pt x="740406" y="1477389"/>
                  <a:pt x="620344" y="1478242"/>
                  <a:pt x="500701" y="1468013"/>
                </a:cubicBezTo>
                <a:cubicBezTo>
                  <a:pt x="412072" y="1460730"/>
                  <a:pt x="323262" y="1455306"/>
                  <a:pt x="234329" y="1461815"/>
                </a:cubicBezTo>
                <a:cubicBezTo>
                  <a:pt x="200275" y="1464372"/>
                  <a:pt x="167069" y="1475530"/>
                  <a:pt x="133135" y="1476769"/>
                </a:cubicBezTo>
                <a:lnTo>
                  <a:pt x="12645" y="1477990"/>
                </a:lnTo>
                <a:lnTo>
                  <a:pt x="15316" y="1456307"/>
                </a:lnTo>
                <a:cubicBezTo>
                  <a:pt x="16577" y="1438825"/>
                  <a:pt x="16193" y="1421330"/>
                  <a:pt x="11892" y="1403967"/>
                </a:cubicBezTo>
                <a:cubicBezTo>
                  <a:pt x="-1808" y="1348788"/>
                  <a:pt x="932" y="1293662"/>
                  <a:pt x="6412" y="1238066"/>
                </a:cubicBezTo>
                <a:cubicBezTo>
                  <a:pt x="10522" y="1196695"/>
                  <a:pt x="15070" y="1154854"/>
                  <a:pt x="6850" y="1113013"/>
                </a:cubicBezTo>
                <a:cubicBezTo>
                  <a:pt x="3316" y="1093599"/>
                  <a:pt x="3316" y="1073745"/>
                  <a:pt x="6850" y="1054331"/>
                </a:cubicBezTo>
                <a:cubicBezTo>
                  <a:pt x="11124" y="1028180"/>
                  <a:pt x="15179" y="1002291"/>
                  <a:pt x="9699" y="975879"/>
                </a:cubicBezTo>
                <a:cubicBezTo>
                  <a:pt x="7289" y="964373"/>
                  <a:pt x="5481" y="952762"/>
                  <a:pt x="4220" y="941150"/>
                </a:cubicBezTo>
                <a:cubicBezTo>
                  <a:pt x="1710" y="911506"/>
                  <a:pt x="2609" y="881694"/>
                  <a:pt x="6904" y="852238"/>
                </a:cubicBezTo>
                <a:cubicBezTo>
                  <a:pt x="11015" y="818033"/>
                  <a:pt x="4329" y="783619"/>
                  <a:pt x="9809" y="749518"/>
                </a:cubicBezTo>
                <a:cubicBezTo>
                  <a:pt x="13700" y="722055"/>
                  <a:pt x="13848" y="694225"/>
                  <a:pt x="10248" y="666724"/>
                </a:cubicBezTo>
                <a:cubicBezTo>
                  <a:pt x="3770" y="614737"/>
                  <a:pt x="4175" y="562179"/>
                  <a:pt x="11453" y="510291"/>
                </a:cubicBezTo>
                <a:cubicBezTo>
                  <a:pt x="15947" y="480008"/>
                  <a:pt x="18522" y="448837"/>
                  <a:pt x="10466" y="419129"/>
                </a:cubicBezTo>
                <a:cubicBezTo>
                  <a:pt x="-8494" y="349307"/>
                  <a:pt x="2576" y="279380"/>
                  <a:pt x="10466" y="209924"/>
                </a:cubicBezTo>
                <a:cubicBezTo>
                  <a:pt x="15262" y="172623"/>
                  <a:pt x="15371" y="134908"/>
                  <a:pt x="10796" y="97581"/>
                </a:cubicBezTo>
                <a:cubicBezTo>
                  <a:pt x="6735" y="70015"/>
                  <a:pt x="4313" y="42275"/>
                  <a:pt x="3535" y="14494"/>
                </a:cubicBezTo>
                <a:lnTo>
                  <a:pt x="3925" y="2002"/>
                </a:lnTo>
                <a:lnTo>
                  <a:pt x="72292" y="704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6" name="Obraz — symbol zastępczy 25">
            <a:extLst>
              <a:ext uri="{FF2B5EF4-FFF2-40B4-BE49-F238E27FC236}">
                <a16:creationId xmlns:a16="http://schemas.microsoft.com/office/drawing/2014/main" id="{32959C17-53EC-4A48-8276-E73A5CF1258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8304" y="3058476"/>
            <a:ext cx="1463039" cy="1484431"/>
          </a:xfrm>
          <a:custGeom>
            <a:avLst/>
            <a:gdLst>
              <a:gd name="connsiteX0" fmla="*/ 866623 w 1463039"/>
              <a:gd name="connsiteY0" fmla="*/ 570 h 1484431"/>
              <a:gd name="connsiteX1" fmla="*/ 964707 w 1463039"/>
              <a:gd name="connsiteY1" fmla="*/ 8668 h 1484431"/>
              <a:gd name="connsiteX2" fmla="*/ 1111826 w 1463039"/>
              <a:gd name="connsiteY2" fmla="*/ 8365 h 1484431"/>
              <a:gd name="connsiteX3" fmla="*/ 1290056 w 1463039"/>
              <a:gd name="connsiteY3" fmla="*/ 8729 h 1484431"/>
              <a:gd name="connsiteX4" fmla="*/ 1417398 w 1463039"/>
              <a:gd name="connsiteY4" fmla="*/ 6607 h 1484431"/>
              <a:gd name="connsiteX5" fmla="*/ 1454474 w 1463039"/>
              <a:gd name="connsiteY5" fmla="*/ 5289 h 1484431"/>
              <a:gd name="connsiteX6" fmla="*/ 1449519 w 1463039"/>
              <a:gd name="connsiteY6" fmla="*/ 94304 h 1484431"/>
              <a:gd name="connsiteX7" fmla="*/ 1454055 w 1463039"/>
              <a:gd name="connsiteY7" fmla="*/ 198722 h 1484431"/>
              <a:gd name="connsiteX8" fmla="*/ 1456616 w 1463039"/>
              <a:gd name="connsiteY8" fmla="*/ 391198 h 1484431"/>
              <a:gd name="connsiteX9" fmla="*/ 1452608 w 1463039"/>
              <a:gd name="connsiteY9" fmla="*/ 565101 h 1484431"/>
              <a:gd name="connsiteX10" fmla="*/ 1461013 w 1463039"/>
              <a:gd name="connsiteY10" fmla="*/ 624833 h 1484431"/>
              <a:gd name="connsiteX11" fmla="*/ 1451384 w 1463039"/>
              <a:gd name="connsiteY11" fmla="*/ 907021 h 1484431"/>
              <a:gd name="connsiteX12" fmla="*/ 1452664 w 1463039"/>
              <a:gd name="connsiteY12" fmla="*/ 1009693 h 1484431"/>
              <a:gd name="connsiteX13" fmla="*/ 1456003 w 1463039"/>
              <a:gd name="connsiteY13" fmla="*/ 1096987 h 1484431"/>
              <a:gd name="connsiteX14" fmla="*/ 1453721 w 1463039"/>
              <a:gd name="connsiteY14" fmla="*/ 1174561 h 1484431"/>
              <a:gd name="connsiteX15" fmla="*/ 1461723 w 1463039"/>
              <a:gd name="connsiteY15" fmla="*/ 1280017 h 1484431"/>
              <a:gd name="connsiteX16" fmla="*/ 1463039 w 1463039"/>
              <a:gd name="connsiteY16" fmla="*/ 1330730 h 1484431"/>
              <a:gd name="connsiteX17" fmla="*/ 1463039 w 1463039"/>
              <a:gd name="connsiteY17" fmla="*/ 1433812 h 1484431"/>
              <a:gd name="connsiteX18" fmla="*/ 1458898 w 1463039"/>
              <a:gd name="connsiteY18" fmla="*/ 1471899 h 1484431"/>
              <a:gd name="connsiteX19" fmla="*/ 1458307 w 1463039"/>
              <a:gd name="connsiteY19" fmla="*/ 1476108 h 1484431"/>
              <a:gd name="connsiteX20" fmla="*/ 1456252 w 1463039"/>
              <a:gd name="connsiteY20" fmla="*/ 1476005 h 1484431"/>
              <a:gd name="connsiteX21" fmla="*/ 1358700 w 1463039"/>
              <a:gd name="connsiteY21" fmla="*/ 1478794 h 1484431"/>
              <a:gd name="connsiteX22" fmla="*/ 1178286 w 1463039"/>
              <a:gd name="connsiteY22" fmla="*/ 1478794 h 1484431"/>
              <a:gd name="connsiteX23" fmla="*/ 859951 w 1463039"/>
              <a:gd name="connsiteY23" fmla="*/ 1471897 h 1484431"/>
              <a:gd name="connsiteX24" fmla="*/ 500701 w 1463039"/>
              <a:gd name="connsiteY24" fmla="*/ 1474454 h 1484431"/>
              <a:gd name="connsiteX25" fmla="*/ 234329 w 1463039"/>
              <a:gd name="connsiteY25" fmla="*/ 1468256 h 1484431"/>
              <a:gd name="connsiteX26" fmla="*/ 133135 w 1463039"/>
              <a:gd name="connsiteY26" fmla="*/ 1483210 h 1484431"/>
              <a:gd name="connsiteX27" fmla="*/ 12645 w 1463039"/>
              <a:gd name="connsiteY27" fmla="*/ 1484431 h 1484431"/>
              <a:gd name="connsiteX28" fmla="*/ 15316 w 1463039"/>
              <a:gd name="connsiteY28" fmla="*/ 1462748 h 1484431"/>
              <a:gd name="connsiteX29" fmla="*/ 11892 w 1463039"/>
              <a:gd name="connsiteY29" fmla="*/ 1410408 h 1484431"/>
              <a:gd name="connsiteX30" fmla="*/ 6412 w 1463039"/>
              <a:gd name="connsiteY30" fmla="*/ 1244507 h 1484431"/>
              <a:gd name="connsiteX31" fmla="*/ 6850 w 1463039"/>
              <a:gd name="connsiteY31" fmla="*/ 1119454 h 1484431"/>
              <a:gd name="connsiteX32" fmla="*/ 6850 w 1463039"/>
              <a:gd name="connsiteY32" fmla="*/ 1060772 h 1484431"/>
              <a:gd name="connsiteX33" fmla="*/ 9699 w 1463039"/>
              <a:gd name="connsiteY33" fmla="*/ 982320 h 1484431"/>
              <a:gd name="connsiteX34" fmla="*/ 4220 w 1463039"/>
              <a:gd name="connsiteY34" fmla="*/ 947591 h 1484431"/>
              <a:gd name="connsiteX35" fmla="*/ 6904 w 1463039"/>
              <a:gd name="connsiteY35" fmla="*/ 858679 h 1484431"/>
              <a:gd name="connsiteX36" fmla="*/ 9809 w 1463039"/>
              <a:gd name="connsiteY36" fmla="*/ 755959 h 1484431"/>
              <a:gd name="connsiteX37" fmla="*/ 10248 w 1463039"/>
              <a:gd name="connsiteY37" fmla="*/ 673165 h 1484431"/>
              <a:gd name="connsiteX38" fmla="*/ 11453 w 1463039"/>
              <a:gd name="connsiteY38" fmla="*/ 516732 h 1484431"/>
              <a:gd name="connsiteX39" fmla="*/ 10466 w 1463039"/>
              <a:gd name="connsiteY39" fmla="*/ 425570 h 1484431"/>
              <a:gd name="connsiteX40" fmla="*/ 10466 w 1463039"/>
              <a:gd name="connsiteY40" fmla="*/ 216365 h 1484431"/>
              <a:gd name="connsiteX41" fmla="*/ 10796 w 1463039"/>
              <a:gd name="connsiteY41" fmla="*/ 104022 h 1484431"/>
              <a:gd name="connsiteX42" fmla="*/ 3535 w 1463039"/>
              <a:gd name="connsiteY42" fmla="*/ 20935 h 1484431"/>
              <a:gd name="connsiteX43" fmla="*/ 3925 w 1463039"/>
              <a:gd name="connsiteY43" fmla="*/ 8443 h 1484431"/>
              <a:gd name="connsiteX44" fmla="*/ 72292 w 1463039"/>
              <a:gd name="connsiteY44" fmla="*/ 7145 h 1484431"/>
              <a:gd name="connsiteX45" fmla="*/ 231771 w 1463039"/>
              <a:gd name="connsiteY45" fmla="*/ 4000 h 1484431"/>
              <a:gd name="connsiteX46" fmla="*/ 364603 w 1463039"/>
              <a:gd name="connsiteY46" fmla="*/ 11881 h 1484431"/>
              <a:gd name="connsiteX47" fmla="*/ 768234 w 1463039"/>
              <a:gd name="connsiteY47" fmla="*/ 2060 h 1484431"/>
              <a:gd name="connsiteX48" fmla="*/ 866623 w 1463039"/>
              <a:gd name="connsiteY48" fmla="*/ 570 h 1484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3039" h="1484431">
                <a:moveTo>
                  <a:pt x="866623" y="570"/>
                </a:moveTo>
                <a:cubicBezTo>
                  <a:pt x="899406" y="1672"/>
                  <a:pt x="932137" y="4373"/>
                  <a:pt x="964707" y="8668"/>
                </a:cubicBezTo>
                <a:cubicBezTo>
                  <a:pt x="1013530" y="15822"/>
                  <a:pt x="1062767" y="11396"/>
                  <a:pt x="1111826" y="8365"/>
                </a:cubicBezTo>
                <a:cubicBezTo>
                  <a:pt x="1171217" y="4667"/>
                  <a:pt x="1230548" y="2666"/>
                  <a:pt x="1290056" y="8729"/>
                </a:cubicBezTo>
                <a:cubicBezTo>
                  <a:pt x="1332385" y="13093"/>
                  <a:pt x="1374950" y="9032"/>
                  <a:pt x="1417398" y="6607"/>
                </a:cubicBezTo>
                <a:lnTo>
                  <a:pt x="1454474" y="5289"/>
                </a:lnTo>
                <a:lnTo>
                  <a:pt x="1449519" y="94304"/>
                </a:lnTo>
                <a:cubicBezTo>
                  <a:pt x="1449060" y="129133"/>
                  <a:pt x="1450326" y="163950"/>
                  <a:pt x="1454055" y="198722"/>
                </a:cubicBezTo>
                <a:cubicBezTo>
                  <a:pt x="1460000" y="262766"/>
                  <a:pt x="1460857" y="327061"/>
                  <a:pt x="1456616" y="391198"/>
                </a:cubicBezTo>
                <a:cubicBezTo>
                  <a:pt x="1453666" y="449150"/>
                  <a:pt x="1446429" y="507011"/>
                  <a:pt x="1452608" y="565101"/>
                </a:cubicBezTo>
                <a:cubicBezTo>
                  <a:pt x="1454723" y="585088"/>
                  <a:pt x="1459844" y="604709"/>
                  <a:pt x="1461013" y="624833"/>
                </a:cubicBezTo>
                <a:cubicBezTo>
                  <a:pt x="1466579" y="719109"/>
                  <a:pt x="1458230" y="813065"/>
                  <a:pt x="1451384" y="907021"/>
                </a:cubicBezTo>
                <a:cubicBezTo>
                  <a:pt x="1448879" y="941245"/>
                  <a:pt x="1445817" y="975469"/>
                  <a:pt x="1452664" y="1009693"/>
                </a:cubicBezTo>
                <a:cubicBezTo>
                  <a:pt x="1458091" y="1038573"/>
                  <a:pt x="1459210" y="1067888"/>
                  <a:pt x="1456003" y="1096987"/>
                </a:cubicBezTo>
                <a:cubicBezTo>
                  <a:pt x="1452797" y="1122759"/>
                  <a:pt x="1452035" y="1148692"/>
                  <a:pt x="1453721" y="1174561"/>
                </a:cubicBezTo>
                <a:cubicBezTo>
                  <a:pt x="1457200" y="1209698"/>
                  <a:pt x="1459900" y="1244846"/>
                  <a:pt x="1461723" y="1280017"/>
                </a:cubicBezTo>
                <a:lnTo>
                  <a:pt x="1463039" y="1330730"/>
                </a:lnTo>
                <a:lnTo>
                  <a:pt x="1463039" y="1433812"/>
                </a:lnTo>
                <a:lnTo>
                  <a:pt x="1458898" y="1471899"/>
                </a:lnTo>
                <a:lnTo>
                  <a:pt x="1458307" y="1476108"/>
                </a:lnTo>
                <a:lnTo>
                  <a:pt x="1456252" y="1476005"/>
                </a:lnTo>
                <a:cubicBezTo>
                  <a:pt x="1423776" y="1477709"/>
                  <a:pt x="1391237" y="1478251"/>
                  <a:pt x="1358700" y="1478794"/>
                </a:cubicBezTo>
                <a:cubicBezTo>
                  <a:pt x="1298542" y="1479801"/>
                  <a:pt x="1238141" y="1489099"/>
                  <a:pt x="1178286" y="1478794"/>
                </a:cubicBezTo>
                <a:cubicBezTo>
                  <a:pt x="1072672" y="1461941"/>
                  <a:pt x="965947" y="1459624"/>
                  <a:pt x="859951" y="1471897"/>
                </a:cubicBezTo>
                <a:cubicBezTo>
                  <a:pt x="740406" y="1483830"/>
                  <a:pt x="620344" y="1484683"/>
                  <a:pt x="500701" y="1474454"/>
                </a:cubicBezTo>
                <a:cubicBezTo>
                  <a:pt x="412072" y="1467171"/>
                  <a:pt x="323262" y="1461747"/>
                  <a:pt x="234329" y="1468256"/>
                </a:cubicBezTo>
                <a:cubicBezTo>
                  <a:pt x="200275" y="1470813"/>
                  <a:pt x="167069" y="1481971"/>
                  <a:pt x="133135" y="1483210"/>
                </a:cubicBezTo>
                <a:lnTo>
                  <a:pt x="12645" y="1484431"/>
                </a:lnTo>
                <a:lnTo>
                  <a:pt x="15316" y="1462748"/>
                </a:lnTo>
                <a:cubicBezTo>
                  <a:pt x="16577" y="1445266"/>
                  <a:pt x="16193" y="1427771"/>
                  <a:pt x="11892" y="1410408"/>
                </a:cubicBezTo>
                <a:cubicBezTo>
                  <a:pt x="-1808" y="1355229"/>
                  <a:pt x="932" y="1300103"/>
                  <a:pt x="6412" y="1244507"/>
                </a:cubicBezTo>
                <a:cubicBezTo>
                  <a:pt x="10522" y="1203136"/>
                  <a:pt x="15070" y="1161295"/>
                  <a:pt x="6850" y="1119454"/>
                </a:cubicBezTo>
                <a:cubicBezTo>
                  <a:pt x="3316" y="1100040"/>
                  <a:pt x="3316" y="1080186"/>
                  <a:pt x="6850" y="1060772"/>
                </a:cubicBezTo>
                <a:cubicBezTo>
                  <a:pt x="11124" y="1034621"/>
                  <a:pt x="15179" y="1008732"/>
                  <a:pt x="9699" y="982320"/>
                </a:cubicBezTo>
                <a:cubicBezTo>
                  <a:pt x="7289" y="970814"/>
                  <a:pt x="5481" y="959203"/>
                  <a:pt x="4220" y="947591"/>
                </a:cubicBezTo>
                <a:cubicBezTo>
                  <a:pt x="1710" y="917947"/>
                  <a:pt x="2609" y="888135"/>
                  <a:pt x="6904" y="858679"/>
                </a:cubicBezTo>
                <a:cubicBezTo>
                  <a:pt x="11015" y="824474"/>
                  <a:pt x="4329" y="790060"/>
                  <a:pt x="9809" y="755959"/>
                </a:cubicBezTo>
                <a:cubicBezTo>
                  <a:pt x="13700" y="728496"/>
                  <a:pt x="13848" y="700666"/>
                  <a:pt x="10248" y="673165"/>
                </a:cubicBezTo>
                <a:cubicBezTo>
                  <a:pt x="3770" y="621178"/>
                  <a:pt x="4175" y="568620"/>
                  <a:pt x="11453" y="516732"/>
                </a:cubicBezTo>
                <a:cubicBezTo>
                  <a:pt x="15947" y="486449"/>
                  <a:pt x="18522" y="455278"/>
                  <a:pt x="10466" y="425570"/>
                </a:cubicBezTo>
                <a:cubicBezTo>
                  <a:pt x="-8494" y="355748"/>
                  <a:pt x="2576" y="285821"/>
                  <a:pt x="10466" y="216365"/>
                </a:cubicBezTo>
                <a:cubicBezTo>
                  <a:pt x="15262" y="179064"/>
                  <a:pt x="15371" y="141349"/>
                  <a:pt x="10796" y="104022"/>
                </a:cubicBezTo>
                <a:cubicBezTo>
                  <a:pt x="6735" y="76456"/>
                  <a:pt x="4313" y="48716"/>
                  <a:pt x="3535" y="20935"/>
                </a:cubicBezTo>
                <a:lnTo>
                  <a:pt x="3925" y="8443"/>
                </a:lnTo>
                <a:lnTo>
                  <a:pt x="72292" y="7145"/>
                </a:lnTo>
                <a:cubicBezTo>
                  <a:pt x="125550" y="5561"/>
                  <a:pt x="178728" y="3394"/>
                  <a:pt x="231771" y="4000"/>
                </a:cubicBezTo>
                <a:cubicBezTo>
                  <a:pt x="276049" y="4485"/>
                  <a:pt x="320208" y="13578"/>
                  <a:pt x="364603" y="11881"/>
                </a:cubicBezTo>
                <a:cubicBezTo>
                  <a:pt x="499147" y="6910"/>
                  <a:pt x="633750" y="8547"/>
                  <a:pt x="768234" y="2060"/>
                </a:cubicBezTo>
                <a:cubicBezTo>
                  <a:pt x="801008" y="-38"/>
                  <a:pt x="833841" y="-533"/>
                  <a:pt x="866623" y="57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2000"/>
            </a:lvl1pPr>
          </a:lstStyle>
          <a:p>
            <a:pPr rtl="0"/>
            <a:r>
              <a:rPr lang="pl-PL" noProof="0"/>
              <a:t>Kliknij ikonę, aby dodać obraz</a:t>
            </a: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12188952" cy="1325563"/>
          </a:xfrm>
        </p:spPr>
        <p:txBody>
          <a:bodyPr rtlCol="0"/>
          <a:lstStyle>
            <a:lvl1pPr algn="ctr">
              <a:defRPr sz="72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19" name="Prostokąt 18" descr="Tag=AccentColor&#10;Flavor=Light&#10;Target=FillAndLine">
            <a:extLst>
              <a:ext uri="{FF2B5EF4-FFF2-40B4-BE49-F238E27FC236}">
                <a16:creationId xmlns:a16="http://schemas.microsoft.com/office/drawing/2014/main" id="{2D7984C8-AF4A-4D59-BB2D-72D92F873C07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  <p:sp>
        <p:nvSpPr>
          <p:cNvPr id="33" name="Tekst — symbol zastępczy 32">
            <a:extLst>
              <a:ext uri="{FF2B5EF4-FFF2-40B4-BE49-F238E27FC236}">
                <a16:creationId xmlns:a16="http://schemas.microsoft.com/office/drawing/2014/main" id="{EC125114-9BE9-4C21-BEC1-81B685162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09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Stanowisko</a:t>
            </a:r>
          </a:p>
        </p:txBody>
      </p:sp>
      <p:sp>
        <p:nvSpPr>
          <p:cNvPr id="34" name="Tekst — symbol zastępczy 32">
            <a:extLst>
              <a:ext uri="{FF2B5EF4-FFF2-40B4-BE49-F238E27FC236}">
                <a16:creationId xmlns:a16="http://schemas.microsoft.com/office/drawing/2014/main" id="{2AB98BFD-4068-4EDA-8DE5-E5D978EDDF2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9931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Stanowisko</a:t>
            </a:r>
          </a:p>
        </p:txBody>
      </p:sp>
      <p:sp>
        <p:nvSpPr>
          <p:cNvPr id="35" name="Tekst — symbol zastępczy 32">
            <a:extLst>
              <a:ext uri="{FF2B5EF4-FFF2-40B4-BE49-F238E27FC236}">
                <a16:creationId xmlns:a16="http://schemas.microsoft.com/office/drawing/2014/main" id="{937737FC-57C8-4243-BE91-4E9684B8361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553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Stanowisko</a:t>
            </a:r>
          </a:p>
        </p:txBody>
      </p:sp>
      <p:sp>
        <p:nvSpPr>
          <p:cNvPr id="36" name="Tekst — symbol zastępczy 32">
            <a:extLst>
              <a:ext uri="{FF2B5EF4-FFF2-40B4-BE49-F238E27FC236}">
                <a16:creationId xmlns:a16="http://schemas.microsoft.com/office/drawing/2014/main" id="{CA78FA67-D083-4763-B647-4554C3C5097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7175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Stanowisko</a:t>
            </a:r>
          </a:p>
        </p:txBody>
      </p:sp>
      <p:sp>
        <p:nvSpPr>
          <p:cNvPr id="37" name="Tekst — symbol zastępczy 32">
            <a:extLst>
              <a:ext uri="{FF2B5EF4-FFF2-40B4-BE49-F238E27FC236}">
                <a16:creationId xmlns:a16="http://schemas.microsoft.com/office/drawing/2014/main" id="{F1892FE5-DAA3-4902-93EF-46D6565FFB4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079736" y="4754880"/>
            <a:ext cx="1481328" cy="74066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None/>
              <a:defRPr sz="1800"/>
            </a:lvl2pPr>
          </a:lstStyle>
          <a:p>
            <a:pPr lvl="0" rtl="0"/>
            <a:r>
              <a:rPr lang="pl-PL" noProof="0"/>
              <a:t>Imię i nazwisko</a:t>
            </a:r>
          </a:p>
          <a:p>
            <a:pPr lvl="1" rtl="0"/>
            <a:r>
              <a:rPr lang="pl-PL" noProof="0"/>
              <a:t>Stanowisko</a:t>
            </a:r>
          </a:p>
        </p:txBody>
      </p:sp>
    </p:spTree>
    <p:extLst>
      <p:ext uri="{BB962C8B-B14F-4D97-AF65-F5344CB8AC3E}">
        <p14:creationId xmlns:p14="http://schemas.microsoft.com/office/powerpoint/2010/main" val="2183427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 — nagłówek na środ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4"/>
            <a:ext cx="10515600" cy="1325880"/>
          </a:xfrm>
        </p:spPr>
        <p:txBody>
          <a:bodyPr rtlCol="0"/>
          <a:lstStyle>
            <a:lvl1pPr algn="ctr">
              <a:defRPr sz="7200"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304288"/>
            <a:ext cx="10515600" cy="38770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20XX-09-03</a:t>
            </a: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C18C1E5-FB55-42F5-BD6D-9CC153FCDBE6}" type="slidenum">
              <a:rPr lang="pl-PL" noProof="0" smtClean="0"/>
              <a:pPr/>
              <a:t>‹#›</a:t>
            </a:fld>
            <a:endParaRPr lang="pl-PL" noProof="0"/>
          </a:p>
        </p:txBody>
      </p:sp>
      <p:sp>
        <p:nvSpPr>
          <p:cNvPr id="7" name="Prostokąt 6" descr="Tag=AccentColor&#10;Flavor=Light&#10;Target=FillAndLine">
            <a:extLst>
              <a:ext uri="{FF2B5EF4-FFF2-40B4-BE49-F238E27FC236}">
                <a16:creationId xmlns:a16="http://schemas.microsoft.com/office/drawing/2014/main" id="{83465705-093A-460D-83A5-4A4F3275ADB7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29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304288"/>
            <a:ext cx="5181600" cy="38770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Zawartość — symbol zastępczy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04288"/>
            <a:ext cx="5181600" cy="3877056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5" name="Data — symbol zastępczy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noProof="0"/>
              <a:t>20XX-09-03</a:t>
            </a:r>
          </a:p>
        </p:txBody>
      </p:sp>
      <p:sp>
        <p:nvSpPr>
          <p:cNvPr id="6" name="Stopka — symbol zastępczy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l-PL" noProof="0"/>
              <a:t>Tytuł prezentacji</a:t>
            </a:r>
          </a:p>
        </p:txBody>
      </p:sp>
      <p:sp>
        <p:nvSpPr>
          <p:cNvPr id="7" name="Numer slajdu — symbol zastępczy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noProof="0" smtClean="0"/>
              <a:t>‹#›</a:t>
            </a:fld>
            <a:endParaRPr lang="pl-PL" noProof="0"/>
          </a:p>
        </p:txBody>
      </p:sp>
      <p:sp>
        <p:nvSpPr>
          <p:cNvPr id="8" name="Prostokąt 7" descr="Tag=AccentColor&#10;Flavor=Light&#10;Target=FillAndLine">
            <a:extLst>
              <a:ext uri="{FF2B5EF4-FFF2-40B4-BE49-F238E27FC236}">
                <a16:creationId xmlns:a16="http://schemas.microsoft.com/office/drawing/2014/main" id="{23FEB8C5-87FB-41BA-B300-D935D5EEAECC}"/>
              </a:ext>
            </a:extLst>
          </p:cNvPr>
          <p:cNvSpPr/>
          <p:nvPr userDrawn="1"/>
        </p:nvSpPr>
        <p:spPr>
          <a:xfrm flipV="1">
            <a:off x="648305" y="2067561"/>
            <a:ext cx="10900219" cy="18288"/>
          </a:xfrm>
          <a:custGeom>
            <a:avLst/>
            <a:gdLst>
              <a:gd name="connsiteX0" fmla="*/ 0 w 10900219"/>
              <a:gd name="connsiteY0" fmla="*/ 0 h 18288"/>
              <a:gd name="connsiteX1" fmla="*/ 463259 w 10900219"/>
              <a:gd name="connsiteY1" fmla="*/ 0 h 18288"/>
              <a:gd name="connsiteX2" fmla="*/ 1144523 w 10900219"/>
              <a:gd name="connsiteY2" fmla="*/ 0 h 18288"/>
              <a:gd name="connsiteX3" fmla="*/ 1934789 w 10900219"/>
              <a:gd name="connsiteY3" fmla="*/ 0 h 18288"/>
              <a:gd name="connsiteX4" fmla="*/ 2289046 w 10900219"/>
              <a:gd name="connsiteY4" fmla="*/ 0 h 18288"/>
              <a:gd name="connsiteX5" fmla="*/ 2643303 w 10900219"/>
              <a:gd name="connsiteY5" fmla="*/ 0 h 18288"/>
              <a:gd name="connsiteX6" fmla="*/ 3542571 w 10900219"/>
              <a:gd name="connsiteY6" fmla="*/ 0 h 18288"/>
              <a:gd name="connsiteX7" fmla="*/ 4223835 w 10900219"/>
              <a:gd name="connsiteY7" fmla="*/ 0 h 18288"/>
              <a:gd name="connsiteX8" fmla="*/ 4578092 w 10900219"/>
              <a:gd name="connsiteY8" fmla="*/ 0 h 18288"/>
              <a:gd name="connsiteX9" fmla="*/ 5259356 w 10900219"/>
              <a:gd name="connsiteY9" fmla="*/ 0 h 18288"/>
              <a:gd name="connsiteX10" fmla="*/ 6158624 w 10900219"/>
              <a:gd name="connsiteY10" fmla="*/ 0 h 18288"/>
              <a:gd name="connsiteX11" fmla="*/ 6730885 w 10900219"/>
              <a:gd name="connsiteY11" fmla="*/ 0 h 18288"/>
              <a:gd name="connsiteX12" fmla="*/ 7303147 w 10900219"/>
              <a:gd name="connsiteY12" fmla="*/ 0 h 18288"/>
              <a:gd name="connsiteX13" fmla="*/ 7984410 w 10900219"/>
              <a:gd name="connsiteY13" fmla="*/ 0 h 18288"/>
              <a:gd name="connsiteX14" fmla="*/ 8774676 w 10900219"/>
              <a:gd name="connsiteY14" fmla="*/ 0 h 18288"/>
              <a:gd name="connsiteX15" fmla="*/ 9564942 w 10900219"/>
              <a:gd name="connsiteY15" fmla="*/ 0 h 18288"/>
              <a:gd name="connsiteX16" fmla="*/ 10900219 w 10900219"/>
              <a:gd name="connsiteY16" fmla="*/ 0 h 18288"/>
              <a:gd name="connsiteX17" fmla="*/ 10900219 w 10900219"/>
              <a:gd name="connsiteY17" fmla="*/ 18288 h 18288"/>
              <a:gd name="connsiteX18" fmla="*/ 10436960 w 10900219"/>
              <a:gd name="connsiteY18" fmla="*/ 18288 h 18288"/>
              <a:gd name="connsiteX19" fmla="*/ 9537692 w 10900219"/>
              <a:gd name="connsiteY19" fmla="*/ 18288 h 18288"/>
              <a:gd name="connsiteX20" fmla="*/ 8856428 w 10900219"/>
              <a:gd name="connsiteY20" fmla="*/ 18288 h 18288"/>
              <a:gd name="connsiteX21" fmla="*/ 8502171 w 10900219"/>
              <a:gd name="connsiteY21" fmla="*/ 18288 h 18288"/>
              <a:gd name="connsiteX22" fmla="*/ 7820907 w 10900219"/>
              <a:gd name="connsiteY22" fmla="*/ 18288 h 18288"/>
              <a:gd name="connsiteX23" fmla="*/ 7248646 w 10900219"/>
              <a:gd name="connsiteY23" fmla="*/ 18288 h 18288"/>
              <a:gd name="connsiteX24" fmla="*/ 6676384 w 10900219"/>
              <a:gd name="connsiteY24" fmla="*/ 18288 h 18288"/>
              <a:gd name="connsiteX25" fmla="*/ 6104123 w 10900219"/>
              <a:gd name="connsiteY25" fmla="*/ 18288 h 18288"/>
              <a:gd name="connsiteX26" fmla="*/ 5531861 w 10900219"/>
              <a:gd name="connsiteY26" fmla="*/ 18288 h 18288"/>
              <a:gd name="connsiteX27" fmla="*/ 4741595 w 10900219"/>
              <a:gd name="connsiteY27" fmla="*/ 18288 h 18288"/>
              <a:gd name="connsiteX28" fmla="*/ 4060332 w 10900219"/>
              <a:gd name="connsiteY28" fmla="*/ 18288 h 18288"/>
              <a:gd name="connsiteX29" fmla="*/ 3706074 w 10900219"/>
              <a:gd name="connsiteY29" fmla="*/ 18288 h 18288"/>
              <a:gd name="connsiteX30" fmla="*/ 3133813 w 10900219"/>
              <a:gd name="connsiteY30" fmla="*/ 18288 h 18288"/>
              <a:gd name="connsiteX31" fmla="*/ 2343547 w 10900219"/>
              <a:gd name="connsiteY31" fmla="*/ 18288 h 18288"/>
              <a:gd name="connsiteX32" fmla="*/ 1880288 w 10900219"/>
              <a:gd name="connsiteY32" fmla="*/ 18288 h 18288"/>
              <a:gd name="connsiteX33" fmla="*/ 981020 w 10900219"/>
              <a:gd name="connsiteY33" fmla="*/ 18288 h 18288"/>
              <a:gd name="connsiteX34" fmla="*/ 0 w 10900219"/>
              <a:gd name="connsiteY34" fmla="*/ 18288 h 18288"/>
              <a:gd name="connsiteX35" fmla="*/ 0 w 10900219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900219" h="18288" fill="none" extrusionOk="0">
                <a:moveTo>
                  <a:pt x="0" y="0"/>
                </a:moveTo>
                <a:cubicBezTo>
                  <a:pt x="118469" y="-6619"/>
                  <a:pt x="329397" y="-5525"/>
                  <a:pt x="463259" y="0"/>
                </a:cubicBezTo>
                <a:cubicBezTo>
                  <a:pt x="597121" y="5525"/>
                  <a:pt x="866598" y="4881"/>
                  <a:pt x="1144523" y="0"/>
                </a:cubicBezTo>
                <a:cubicBezTo>
                  <a:pt x="1422448" y="-4881"/>
                  <a:pt x="1761178" y="17159"/>
                  <a:pt x="1934789" y="0"/>
                </a:cubicBezTo>
                <a:cubicBezTo>
                  <a:pt x="2108400" y="-17159"/>
                  <a:pt x="2119134" y="-4032"/>
                  <a:pt x="2289046" y="0"/>
                </a:cubicBezTo>
                <a:cubicBezTo>
                  <a:pt x="2458958" y="4032"/>
                  <a:pt x="2472610" y="15385"/>
                  <a:pt x="2643303" y="0"/>
                </a:cubicBezTo>
                <a:cubicBezTo>
                  <a:pt x="2813996" y="-15385"/>
                  <a:pt x="3334189" y="-21234"/>
                  <a:pt x="3542571" y="0"/>
                </a:cubicBezTo>
                <a:cubicBezTo>
                  <a:pt x="3750953" y="21234"/>
                  <a:pt x="3991639" y="13212"/>
                  <a:pt x="4223835" y="0"/>
                </a:cubicBezTo>
                <a:cubicBezTo>
                  <a:pt x="4456031" y="-13212"/>
                  <a:pt x="4466914" y="13318"/>
                  <a:pt x="4578092" y="0"/>
                </a:cubicBezTo>
                <a:cubicBezTo>
                  <a:pt x="4689270" y="-13318"/>
                  <a:pt x="5120635" y="31363"/>
                  <a:pt x="5259356" y="0"/>
                </a:cubicBezTo>
                <a:cubicBezTo>
                  <a:pt x="5398077" y="-31363"/>
                  <a:pt x="5954119" y="-7091"/>
                  <a:pt x="6158624" y="0"/>
                </a:cubicBezTo>
                <a:cubicBezTo>
                  <a:pt x="6363129" y="7091"/>
                  <a:pt x="6535071" y="-8480"/>
                  <a:pt x="6730885" y="0"/>
                </a:cubicBezTo>
                <a:cubicBezTo>
                  <a:pt x="6926699" y="8480"/>
                  <a:pt x="7091018" y="19194"/>
                  <a:pt x="7303147" y="0"/>
                </a:cubicBezTo>
                <a:cubicBezTo>
                  <a:pt x="7515276" y="-19194"/>
                  <a:pt x="7840361" y="30755"/>
                  <a:pt x="7984410" y="0"/>
                </a:cubicBezTo>
                <a:cubicBezTo>
                  <a:pt x="8128459" y="-30755"/>
                  <a:pt x="8498590" y="39460"/>
                  <a:pt x="8774676" y="0"/>
                </a:cubicBezTo>
                <a:cubicBezTo>
                  <a:pt x="9050762" y="-39460"/>
                  <a:pt x="9204381" y="36508"/>
                  <a:pt x="9564942" y="0"/>
                </a:cubicBezTo>
                <a:cubicBezTo>
                  <a:pt x="9925503" y="-36508"/>
                  <a:pt x="10235542" y="59225"/>
                  <a:pt x="10900219" y="0"/>
                </a:cubicBezTo>
                <a:cubicBezTo>
                  <a:pt x="10900865" y="4451"/>
                  <a:pt x="10900709" y="9226"/>
                  <a:pt x="10900219" y="18288"/>
                </a:cubicBezTo>
                <a:cubicBezTo>
                  <a:pt x="10675942" y="21751"/>
                  <a:pt x="10609372" y="26977"/>
                  <a:pt x="10436960" y="18288"/>
                </a:cubicBezTo>
                <a:cubicBezTo>
                  <a:pt x="10264548" y="9599"/>
                  <a:pt x="9961150" y="-11074"/>
                  <a:pt x="9537692" y="18288"/>
                </a:cubicBezTo>
                <a:cubicBezTo>
                  <a:pt x="9114234" y="47650"/>
                  <a:pt x="9087386" y="35169"/>
                  <a:pt x="8856428" y="18288"/>
                </a:cubicBezTo>
                <a:cubicBezTo>
                  <a:pt x="8625470" y="1407"/>
                  <a:pt x="8634361" y="13786"/>
                  <a:pt x="8502171" y="18288"/>
                </a:cubicBezTo>
                <a:cubicBezTo>
                  <a:pt x="8369981" y="22790"/>
                  <a:pt x="8132296" y="22561"/>
                  <a:pt x="7820907" y="18288"/>
                </a:cubicBezTo>
                <a:cubicBezTo>
                  <a:pt x="7509518" y="14015"/>
                  <a:pt x="7432447" y="29431"/>
                  <a:pt x="7248646" y="18288"/>
                </a:cubicBezTo>
                <a:cubicBezTo>
                  <a:pt x="7064845" y="7145"/>
                  <a:pt x="6954380" y="2746"/>
                  <a:pt x="6676384" y="18288"/>
                </a:cubicBezTo>
                <a:cubicBezTo>
                  <a:pt x="6398388" y="33830"/>
                  <a:pt x="6292480" y="-4579"/>
                  <a:pt x="6104123" y="18288"/>
                </a:cubicBezTo>
                <a:cubicBezTo>
                  <a:pt x="5915766" y="41155"/>
                  <a:pt x="5703359" y="-8437"/>
                  <a:pt x="5531861" y="18288"/>
                </a:cubicBezTo>
                <a:cubicBezTo>
                  <a:pt x="5360363" y="45013"/>
                  <a:pt x="5056784" y="-12121"/>
                  <a:pt x="4741595" y="18288"/>
                </a:cubicBezTo>
                <a:cubicBezTo>
                  <a:pt x="4426406" y="48697"/>
                  <a:pt x="4364529" y="-10910"/>
                  <a:pt x="4060332" y="18288"/>
                </a:cubicBezTo>
                <a:cubicBezTo>
                  <a:pt x="3756135" y="47486"/>
                  <a:pt x="3816049" y="13364"/>
                  <a:pt x="3706074" y="18288"/>
                </a:cubicBezTo>
                <a:cubicBezTo>
                  <a:pt x="3596099" y="23212"/>
                  <a:pt x="3382238" y="37686"/>
                  <a:pt x="3133813" y="18288"/>
                </a:cubicBezTo>
                <a:cubicBezTo>
                  <a:pt x="2885388" y="-1110"/>
                  <a:pt x="2523125" y="15465"/>
                  <a:pt x="2343547" y="18288"/>
                </a:cubicBezTo>
                <a:cubicBezTo>
                  <a:pt x="2163969" y="21111"/>
                  <a:pt x="1985160" y="33196"/>
                  <a:pt x="1880288" y="18288"/>
                </a:cubicBezTo>
                <a:cubicBezTo>
                  <a:pt x="1775416" y="3380"/>
                  <a:pt x="1261751" y="-9914"/>
                  <a:pt x="981020" y="18288"/>
                </a:cubicBezTo>
                <a:cubicBezTo>
                  <a:pt x="700289" y="46490"/>
                  <a:pt x="314212" y="-15659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900219" h="18288" stroke="0" extrusionOk="0">
                <a:moveTo>
                  <a:pt x="0" y="0"/>
                </a:moveTo>
                <a:cubicBezTo>
                  <a:pt x="269624" y="3698"/>
                  <a:pt x="383061" y="-5818"/>
                  <a:pt x="572261" y="0"/>
                </a:cubicBezTo>
                <a:cubicBezTo>
                  <a:pt x="761461" y="5818"/>
                  <a:pt x="826360" y="-1890"/>
                  <a:pt x="926519" y="0"/>
                </a:cubicBezTo>
                <a:cubicBezTo>
                  <a:pt x="1026678" y="1890"/>
                  <a:pt x="1621671" y="-1096"/>
                  <a:pt x="1825787" y="0"/>
                </a:cubicBezTo>
                <a:cubicBezTo>
                  <a:pt x="2029903" y="1096"/>
                  <a:pt x="2212612" y="17145"/>
                  <a:pt x="2398048" y="0"/>
                </a:cubicBezTo>
                <a:cubicBezTo>
                  <a:pt x="2583484" y="-17145"/>
                  <a:pt x="2739759" y="-14168"/>
                  <a:pt x="2970310" y="0"/>
                </a:cubicBezTo>
                <a:cubicBezTo>
                  <a:pt x="3200861" y="14168"/>
                  <a:pt x="3502691" y="33180"/>
                  <a:pt x="3869578" y="0"/>
                </a:cubicBezTo>
                <a:cubicBezTo>
                  <a:pt x="4236465" y="-33180"/>
                  <a:pt x="4122134" y="-10470"/>
                  <a:pt x="4332837" y="0"/>
                </a:cubicBezTo>
                <a:cubicBezTo>
                  <a:pt x="4543540" y="10470"/>
                  <a:pt x="4834652" y="3572"/>
                  <a:pt x="5232105" y="0"/>
                </a:cubicBezTo>
                <a:cubicBezTo>
                  <a:pt x="5629558" y="-3572"/>
                  <a:pt x="5773178" y="-6604"/>
                  <a:pt x="6131373" y="0"/>
                </a:cubicBezTo>
                <a:cubicBezTo>
                  <a:pt x="6489568" y="6604"/>
                  <a:pt x="6621532" y="18870"/>
                  <a:pt x="6812637" y="0"/>
                </a:cubicBezTo>
                <a:cubicBezTo>
                  <a:pt x="7003742" y="-18870"/>
                  <a:pt x="7311146" y="18959"/>
                  <a:pt x="7711905" y="0"/>
                </a:cubicBezTo>
                <a:cubicBezTo>
                  <a:pt x="8112664" y="-18959"/>
                  <a:pt x="8080793" y="-24744"/>
                  <a:pt x="8284166" y="0"/>
                </a:cubicBezTo>
                <a:cubicBezTo>
                  <a:pt x="8487539" y="24744"/>
                  <a:pt x="8615041" y="-1627"/>
                  <a:pt x="8856428" y="0"/>
                </a:cubicBezTo>
                <a:cubicBezTo>
                  <a:pt x="9097815" y="1627"/>
                  <a:pt x="9475052" y="26322"/>
                  <a:pt x="9646694" y="0"/>
                </a:cubicBezTo>
                <a:cubicBezTo>
                  <a:pt x="9818336" y="-26322"/>
                  <a:pt x="9938906" y="-121"/>
                  <a:pt x="10218955" y="0"/>
                </a:cubicBezTo>
                <a:cubicBezTo>
                  <a:pt x="10499004" y="121"/>
                  <a:pt x="10697467" y="15326"/>
                  <a:pt x="10900219" y="0"/>
                </a:cubicBezTo>
                <a:cubicBezTo>
                  <a:pt x="10899812" y="8690"/>
                  <a:pt x="10900065" y="14141"/>
                  <a:pt x="10900219" y="18288"/>
                </a:cubicBezTo>
                <a:cubicBezTo>
                  <a:pt x="10543007" y="31201"/>
                  <a:pt x="10472057" y="15684"/>
                  <a:pt x="10109953" y="18288"/>
                </a:cubicBezTo>
                <a:cubicBezTo>
                  <a:pt x="9747849" y="20892"/>
                  <a:pt x="9872856" y="33007"/>
                  <a:pt x="9755696" y="18288"/>
                </a:cubicBezTo>
                <a:cubicBezTo>
                  <a:pt x="9638536" y="3569"/>
                  <a:pt x="9442681" y="6596"/>
                  <a:pt x="9292437" y="18288"/>
                </a:cubicBezTo>
                <a:cubicBezTo>
                  <a:pt x="9142193" y="29980"/>
                  <a:pt x="8817861" y="-11343"/>
                  <a:pt x="8393169" y="18288"/>
                </a:cubicBezTo>
                <a:cubicBezTo>
                  <a:pt x="7968477" y="47919"/>
                  <a:pt x="7919655" y="23228"/>
                  <a:pt x="7711905" y="18288"/>
                </a:cubicBezTo>
                <a:cubicBezTo>
                  <a:pt x="7504155" y="13348"/>
                  <a:pt x="7365667" y="6452"/>
                  <a:pt x="7248646" y="18288"/>
                </a:cubicBezTo>
                <a:cubicBezTo>
                  <a:pt x="7131625" y="30124"/>
                  <a:pt x="6776155" y="2871"/>
                  <a:pt x="6567382" y="18288"/>
                </a:cubicBezTo>
                <a:cubicBezTo>
                  <a:pt x="6358609" y="33705"/>
                  <a:pt x="6372933" y="1091"/>
                  <a:pt x="6213125" y="18288"/>
                </a:cubicBezTo>
                <a:cubicBezTo>
                  <a:pt x="6053317" y="35485"/>
                  <a:pt x="5980913" y="1290"/>
                  <a:pt x="5858868" y="18288"/>
                </a:cubicBezTo>
                <a:cubicBezTo>
                  <a:pt x="5736823" y="35286"/>
                  <a:pt x="5481395" y="5492"/>
                  <a:pt x="5177604" y="18288"/>
                </a:cubicBezTo>
                <a:cubicBezTo>
                  <a:pt x="4873813" y="31084"/>
                  <a:pt x="4854222" y="37160"/>
                  <a:pt x="4714345" y="18288"/>
                </a:cubicBezTo>
                <a:cubicBezTo>
                  <a:pt x="4574468" y="-584"/>
                  <a:pt x="4298550" y="22981"/>
                  <a:pt x="3924079" y="18288"/>
                </a:cubicBezTo>
                <a:cubicBezTo>
                  <a:pt x="3549608" y="13595"/>
                  <a:pt x="3645461" y="-921"/>
                  <a:pt x="3460820" y="18288"/>
                </a:cubicBezTo>
                <a:cubicBezTo>
                  <a:pt x="3276179" y="37497"/>
                  <a:pt x="3004470" y="-15027"/>
                  <a:pt x="2670554" y="18288"/>
                </a:cubicBezTo>
                <a:cubicBezTo>
                  <a:pt x="2336638" y="51603"/>
                  <a:pt x="2425773" y="17517"/>
                  <a:pt x="2316297" y="18288"/>
                </a:cubicBezTo>
                <a:cubicBezTo>
                  <a:pt x="2206821" y="19059"/>
                  <a:pt x="1757890" y="42158"/>
                  <a:pt x="1526031" y="18288"/>
                </a:cubicBezTo>
                <a:cubicBezTo>
                  <a:pt x="1294172" y="-5582"/>
                  <a:pt x="1213137" y="12281"/>
                  <a:pt x="1062771" y="18288"/>
                </a:cubicBezTo>
                <a:cubicBezTo>
                  <a:pt x="912405" y="24295"/>
                  <a:pt x="829444" y="7304"/>
                  <a:pt x="708514" y="18288"/>
                </a:cubicBezTo>
                <a:cubicBezTo>
                  <a:pt x="587584" y="29272"/>
                  <a:pt x="227877" y="37311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l-PL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32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— symbol zastępczy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l-PL" noProof="0"/>
              <a:t>Kliknij, aby edytować styl wzorca tytułu</a:t>
            </a:r>
          </a:p>
        </p:txBody>
      </p:sp>
      <p:sp>
        <p:nvSpPr>
          <p:cNvPr id="3" name="Tekst — symbol zastępczy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l-PL" noProof="0"/>
              <a:t>Kliknij, aby edytować style wzorca tekstu</a:t>
            </a:r>
          </a:p>
          <a:p>
            <a:pPr lvl="1" rtl="0"/>
            <a:r>
              <a:rPr lang="pl-PL" noProof="0"/>
              <a:t>Drugi poziom</a:t>
            </a:r>
          </a:p>
          <a:p>
            <a:pPr lvl="2" rtl="0"/>
            <a:r>
              <a:rPr lang="pl-PL" noProof="0"/>
              <a:t>Trzeci poziom</a:t>
            </a:r>
          </a:p>
          <a:p>
            <a:pPr lvl="3" rtl="0"/>
            <a:r>
              <a:rPr lang="pl-PL" noProof="0"/>
              <a:t>Czwarty poziom</a:t>
            </a:r>
          </a:p>
          <a:p>
            <a:pPr lvl="4" rtl="0"/>
            <a:r>
              <a:rPr lang="pl-PL" noProof="0"/>
              <a:t>Piąty poziom</a:t>
            </a:r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20XX-09-03</a:t>
            </a:r>
            <a:endParaRPr lang="pl-PL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pl-PL" noProof="0"/>
              <a:t>Tytuł prezentacji</a:t>
            </a:r>
            <a:endParaRPr lang="pl-PL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2C18C1E5-FB55-42F5-BD6D-9CC153FCDBE6}" type="slidenum">
              <a:rPr lang="pl-PL" noProof="0" smtClean="0"/>
              <a:pPr/>
              <a:t>‹#›</a:t>
            </a:fld>
            <a:endParaRPr lang="pl-PL" noProof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88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44" r:id="rId5"/>
    <p:sldLayoutId id="2147483751" r:id="rId6"/>
    <p:sldLayoutId id="2147483752" r:id="rId7"/>
    <p:sldLayoutId id="2147483753" r:id="rId8"/>
    <p:sldLayoutId id="2147483724" r:id="rId9"/>
    <p:sldLayoutId id="2147483737" r:id="rId10"/>
    <p:sldLayoutId id="2147483755" r:id="rId11"/>
    <p:sldLayoutId id="2147483754" r:id="rId12"/>
    <p:sldLayoutId id="2147483756" r:id="rId13"/>
    <p:sldLayoutId id="2147483739" r:id="rId14"/>
    <p:sldLayoutId id="2147483740" r:id="rId15"/>
    <p:sldLayoutId id="2147483741" r:id="rId1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7200" kern="1200">
          <a:solidFill>
            <a:schemeClr val="tx1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orvig.com/spell-correct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pl.wikipedia.org/wiki/Twierdzenie_Bayesa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531B3DD-35BD-42F7-9AD7-7F3402B26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35015" y="960120"/>
            <a:ext cx="8534399" cy="2898648"/>
          </a:xfrm>
        </p:spPr>
        <p:txBody>
          <a:bodyPr rtlCol="0"/>
          <a:lstStyle/>
          <a:p>
            <a:pPr rtl="0"/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F5A2D86-784C-417D-9AD4-AF18311FB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3472" y="4535424"/>
            <a:ext cx="6931152" cy="1161991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en-GB" sz="3200" b="1" dirty="0">
                <a:solidFill>
                  <a:schemeClr val="bg1"/>
                </a:solidFill>
              </a:rPr>
              <a:t>Aleksandra Goryczka</a:t>
            </a:r>
          </a:p>
          <a:p>
            <a:pPr rtl="0"/>
            <a:r>
              <a:rPr lang="en-GB" b="1" dirty="0"/>
              <a:t>Aleksander </a:t>
            </a:r>
            <a:r>
              <a:rPr lang="en-GB" b="1" dirty="0" err="1"/>
              <a:t>Kuś</a:t>
            </a:r>
            <a:endParaRPr lang="pl-PL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773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Trochę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prawdopodobieństwa</a:t>
            </a:r>
            <a:r>
              <a:rPr lang="en-GB" dirty="0"/>
              <a:t>…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4470" y="2335125"/>
            <a:ext cx="5651625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dirty="0"/>
              <a:t>1</a:t>
            </a:r>
            <a:r>
              <a:rPr lang="en-GB" b="1" dirty="0"/>
              <a:t>. </a:t>
            </a:r>
            <a:r>
              <a:rPr lang="en-GB" b="1" dirty="0" err="1"/>
              <a:t>Mechanizm</a:t>
            </a:r>
            <a:r>
              <a:rPr lang="en-GB" b="1" dirty="0"/>
              <a:t> </a:t>
            </a:r>
            <a:r>
              <a:rPr lang="en-GB" b="1" dirty="0" err="1"/>
              <a:t>selekcji</a:t>
            </a:r>
            <a:r>
              <a:rPr lang="en-GB" b="1" dirty="0"/>
              <a:t> </a:t>
            </a:r>
          </a:p>
          <a:p>
            <a:pPr marL="0" indent="0" rtl="0">
              <a:buNone/>
            </a:pPr>
            <a:r>
              <a:rPr lang="en-GB" dirty="0"/>
              <a:t>argmax - </a:t>
            </a:r>
            <a:r>
              <a:rPr lang="en-GB" dirty="0" err="1"/>
              <a:t>ponieważ</a:t>
            </a:r>
            <a:r>
              <a:rPr lang="en-GB" dirty="0"/>
              <a:t> </a:t>
            </a:r>
            <a:r>
              <a:rPr lang="en-GB" dirty="0" err="1"/>
              <a:t>wybieramy</a:t>
            </a:r>
            <a:r>
              <a:rPr lang="en-GB" dirty="0"/>
              <a:t>                      	</a:t>
            </a:r>
            <a:r>
              <a:rPr lang="en-GB" dirty="0" err="1"/>
              <a:t>kandydata</a:t>
            </a:r>
            <a:r>
              <a:rPr lang="en-GB" dirty="0"/>
              <a:t> z </a:t>
            </a:r>
            <a:r>
              <a:rPr lang="en-GB" dirty="0" err="1"/>
              <a:t>największym</a:t>
            </a:r>
            <a:r>
              <a:rPr lang="en-GB" dirty="0"/>
              <a:t> 	</a:t>
            </a:r>
            <a:r>
              <a:rPr lang="en-GB" dirty="0" err="1"/>
              <a:t>możliwym</a:t>
            </a:r>
            <a:r>
              <a:rPr lang="en-GB" dirty="0"/>
              <a:t> </a:t>
            </a:r>
            <a:r>
              <a:rPr lang="en-GB" dirty="0" err="1"/>
              <a:t>prawdopodobieństwem</a:t>
            </a:r>
            <a:endParaRPr lang="en-GB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10</a:t>
            </a:fld>
            <a:endParaRPr lang="pl-PL"/>
          </a:p>
        </p:txBody>
      </p:sp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F8C4A5C1-04A9-017B-40A9-E900A9A583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31128" y="3582505"/>
            <a:ext cx="4347128" cy="882028"/>
          </a:xfrm>
          <a:prstGeom prst="rect">
            <a:avLst/>
          </a:prstGeom>
        </p:spPr>
      </p:pic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86315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Trochę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prawdopodobieństwa</a:t>
            </a:r>
            <a:r>
              <a:rPr lang="en-GB" dirty="0"/>
              <a:t>…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94390" y="2335125"/>
            <a:ext cx="5431705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b="1" dirty="0"/>
              <a:t>2. Model </a:t>
            </a:r>
            <a:r>
              <a:rPr lang="en-GB" b="1" dirty="0" err="1"/>
              <a:t>kandydata</a:t>
            </a:r>
            <a:r>
              <a:rPr lang="en-GB" b="1" dirty="0"/>
              <a:t> </a:t>
            </a:r>
          </a:p>
          <a:p>
            <a:pPr marL="0" indent="0" rtl="0">
              <a:buNone/>
            </a:pPr>
            <a:r>
              <a:rPr lang="en-GB" dirty="0"/>
              <a:t>              -  - </a:t>
            </a:r>
            <a:r>
              <a:rPr lang="en-GB" dirty="0" err="1"/>
              <a:t>wybieramy</a:t>
            </a:r>
            <a:r>
              <a:rPr lang="en-GB" dirty="0"/>
              <a:t> c </a:t>
            </a:r>
            <a:r>
              <a:rPr lang="en-GB" dirty="0" err="1"/>
              <a:t>spośród</a:t>
            </a:r>
            <a:r>
              <a:rPr lang="en-GB" dirty="0"/>
              <a:t> </a:t>
            </a:r>
            <a:r>
              <a:rPr lang="en-GB" dirty="0" err="1"/>
              <a:t>puli</a:t>
            </a:r>
            <a:r>
              <a:rPr lang="en-GB" dirty="0"/>
              <a:t> </a:t>
            </a:r>
            <a:r>
              <a:rPr lang="en-GB" dirty="0" err="1"/>
              <a:t>kandydatów</a:t>
            </a:r>
            <a:r>
              <a:rPr lang="en-GB" dirty="0"/>
              <a:t> 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23-12-19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11</a:t>
            </a:fld>
            <a:endParaRPr lang="pl-PL"/>
          </a:p>
        </p:txBody>
      </p:sp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F8C4A5C1-04A9-017B-40A9-E900A9A583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26956" y="3748577"/>
            <a:ext cx="4347128" cy="882028"/>
          </a:xfrm>
          <a:prstGeom prst="rect">
            <a:avLst/>
          </a:prstGeom>
        </p:spPr>
      </p:pic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7599193C-4246-3D75-EB2D-882058806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1904" y="2965882"/>
            <a:ext cx="1502112" cy="34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81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Trochę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prawdopodobieństwa</a:t>
            </a:r>
            <a:r>
              <a:rPr lang="en-GB" dirty="0"/>
              <a:t>…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74470" y="2335125"/>
            <a:ext cx="5651625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b="1" dirty="0"/>
              <a:t>3. Model </a:t>
            </a:r>
            <a:r>
              <a:rPr lang="en-GB" b="1" dirty="0" err="1"/>
              <a:t>języka</a:t>
            </a:r>
            <a:r>
              <a:rPr lang="en-GB" b="1" dirty="0"/>
              <a:t> </a:t>
            </a:r>
          </a:p>
          <a:p>
            <a:pPr marL="0" indent="0">
              <a:buNone/>
            </a:pPr>
            <a:r>
              <a:rPr lang="en-GB" dirty="0"/>
              <a:t>P(c) – </a:t>
            </a:r>
            <a:r>
              <a:rPr lang="en-GB" dirty="0" err="1"/>
              <a:t>prawdopodobieństwo</a:t>
            </a:r>
            <a:r>
              <a:rPr lang="en-GB" dirty="0"/>
              <a:t>, </a:t>
            </a:r>
            <a:r>
              <a:rPr lang="en-GB" dirty="0" err="1"/>
              <a:t>że</a:t>
            </a:r>
            <a:r>
              <a:rPr lang="en-GB" dirty="0"/>
              <a:t> c </a:t>
            </a:r>
            <a:r>
              <a:rPr lang="en-GB" dirty="0" err="1"/>
              <a:t>występuje</a:t>
            </a:r>
            <a:r>
              <a:rPr lang="en-GB" dirty="0"/>
              <a:t> w </a:t>
            </a:r>
            <a:r>
              <a:rPr lang="en-GB" dirty="0" err="1"/>
              <a:t>danym</a:t>
            </a:r>
            <a:r>
              <a:rPr lang="en-GB" dirty="0"/>
              <a:t> </a:t>
            </a:r>
            <a:r>
              <a:rPr lang="en-GB" dirty="0" err="1"/>
              <a:t>języku</a:t>
            </a:r>
            <a:r>
              <a:rPr lang="en-GB" dirty="0"/>
              <a:t>, np. P(the) = 0.07 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23-12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12</a:t>
            </a:fld>
            <a:endParaRPr lang="pl-PL"/>
          </a:p>
        </p:txBody>
      </p:sp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F8C4A5C1-04A9-017B-40A9-E900A9A583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31128" y="3748577"/>
            <a:ext cx="4347128" cy="882028"/>
          </a:xfrm>
          <a:prstGeom prst="rect">
            <a:avLst/>
          </a:prstGeom>
        </p:spPr>
      </p:pic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02302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Trochę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prawdopodobieństwa</a:t>
            </a:r>
            <a:r>
              <a:rPr lang="en-GB" dirty="0"/>
              <a:t>…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3" y="2344626"/>
            <a:ext cx="5183188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b="1" dirty="0"/>
              <a:t>4. Model </a:t>
            </a:r>
            <a:r>
              <a:rPr lang="en-GB" b="1" dirty="0" err="1"/>
              <a:t>błędu</a:t>
            </a:r>
            <a:r>
              <a:rPr lang="en-GB" b="1" dirty="0"/>
              <a:t>:</a:t>
            </a:r>
          </a:p>
          <a:p>
            <a:pPr marL="0" indent="0" rtl="0">
              <a:buNone/>
            </a:pPr>
            <a:r>
              <a:rPr lang="en-GB" dirty="0"/>
              <a:t>P(</a:t>
            </a:r>
            <a:r>
              <a:rPr lang="en-GB" dirty="0" err="1"/>
              <a:t>w|c</a:t>
            </a:r>
            <a:r>
              <a:rPr lang="en-GB" dirty="0"/>
              <a:t>) – </a:t>
            </a:r>
            <a:r>
              <a:rPr lang="en-GB" dirty="0" err="1"/>
              <a:t>prawdopodobieństwo</a:t>
            </a:r>
            <a:r>
              <a:rPr lang="en-GB" dirty="0"/>
              <a:t>, </a:t>
            </a:r>
            <a:r>
              <a:rPr lang="en-GB" dirty="0" err="1"/>
              <a:t>że</a:t>
            </a:r>
            <a:r>
              <a:rPr lang="en-GB" dirty="0"/>
              <a:t> </a:t>
            </a:r>
            <a:r>
              <a:rPr lang="en-GB" dirty="0" err="1"/>
              <a:t>autor</a:t>
            </a:r>
            <a:r>
              <a:rPr lang="en-GB" dirty="0"/>
              <a:t> </a:t>
            </a:r>
            <a:r>
              <a:rPr lang="en-GB" dirty="0" err="1"/>
              <a:t>wpisze</a:t>
            </a:r>
            <a:r>
              <a:rPr lang="en-GB" dirty="0"/>
              <a:t> w, </a:t>
            </a:r>
            <a:r>
              <a:rPr lang="en-GB" dirty="0" err="1"/>
              <a:t>kiedy</a:t>
            </a:r>
            <a:r>
              <a:rPr lang="en-GB" dirty="0"/>
              <a:t> </a:t>
            </a:r>
            <a:r>
              <a:rPr lang="en-GB" dirty="0" err="1"/>
              <a:t>chce</a:t>
            </a:r>
            <a:r>
              <a:rPr lang="en-GB" dirty="0"/>
              <a:t> </a:t>
            </a:r>
            <a:r>
              <a:rPr lang="en-GB" dirty="0" err="1"/>
              <a:t>wpisać</a:t>
            </a:r>
            <a:r>
              <a:rPr lang="en-GB" dirty="0"/>
              <a:t> c. </a:t>
            </a:r>
          </a:p>
          <a:p>
            <a:pPr marL="0" indent="0" rtl="0">
              <a:buNone/>
            </a:pPr>
            <a:r>
              <a:rPr lang="en-GB" dirty="0" err="1"/>
              <a:t>Przykład</a:t>
            </a:r>
            <a:r>
              <a:rPr lang="en-GB" dirty="0"/>
              <a:t>:</a:t>
            </a:r>
          </a:p>
          <a:p>
            <a:pPr marL="0" indent="0" rtl="0">
              <a:buNone/>
            </a:pPr>
            <a:r>
              <a:rPr lang="en-GB" dirty="0"/>
              <a:t>P(</a:t>
            </a:r>
            <a:r>
              <a:rPr lang="en-GB" dirty="0" err="1"/>
              <a:t>teh|the</a:t>
            </a:r>
            <a:r>
              <a:rPr lang="en-GB" dirty="0"/>
              <a:t>) – </a:t>
            </a:r>
            <a:r>
              <a:rPr lang="en-GB" dirty="0" err="1"/>
              <a:t>dośc</a:t>
            </a:r>
            <a:r>
              <a:rPr lang="en-GB" dirty="0"/>
              <a:t> </a:t>
            </a:r>
            <a:r>
              <a:rPr lang="en-GB" dirty="0" err="1"/>
              <a:t>wysokie</a:t>
            </a:r>
            <a:endParaRPr lang="en-GB" dirty="0"/>
          </a:p>
          <a:p>
            <a:pPr marL="0" indent="0" rtl="0">
              <a:buNone/>
            </a:pPr>
            <a:r>
              <a:rPr lang="en-GB" dirty="0"/>
              <a:t>P(</a:t>
            </a:r>
            <a:r>
              <a:rPr lang="en-GB" dirty="0" err="1"/>
              <a:t>theeeeeex|the</a:t>
            </a:r>
            <a:r>
              <a:rPr lang="en-GB" dirty="0"/>
              <a:t>) – </a:t>
            </a:r>
            <a:r>
              <a:rPr lang="en-GB" dirty="0" err="1"/>
              <a:t>dość</a:t>
            </a:r>
            <a:r>
              <a:rPr lang="en-GB" dirty="0"/>
              <a:t> </a:t>
            </a:r>
            <a:r>
              <a:rPr lang="en-GB" dirty="0" err="1"/>
              <a:t>niskie</a:t>
            </a:r>
            <a:endParaRPr lang="en-GB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13</a:t>
            </a:fld>
            <a:endParaRPr lang="pl-PL"/>
          </a:p>
        </p:txBody>
      </p:sp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F8C4A5C1-04A9-017B-40A9-E900A9A583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26956" y="3758078"/>
            <a:ext cx="4347128" cy="882028"/>
          </a:xfrm>
          <a:prstGeom prst="rect">
            <a:avLst/>
          </a:prstGeom>
        </p:spPr>
      </p:pic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99126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153F4F-A16A-4B8B-9227-2EB4EFA0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Część</a:t>
            </a:r>
            <a:r>
              <a:rPr lang="en-GB" dirty="0"/>
              <a:t> </a:t>
            </a:r>
            <a:r>
              <a:rPr lang="en-GB" dirty="0" err="1"/>
              <a:t>praktyczna</a:t>
            </a:r>
            <a:r>
              <a:rPr lang="en-GB" dirty="0"/>
              <a:t> - </a:t>
            </a:r>
            <a:r>
              <a:rPr lang="en-GB" dirty="0" err="1"/>
              <a:t>implementacja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98036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Implementacja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12787" y="2348023"/>
            <a:ext cx="9621276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sz="2000" b="1" dirty="0"/>
              <a:t>1. </a:t>
            </a:r>
            <a:r>
              <a:rPr lang="en-GB" sz="2000" b="1" dirty="0" err="1"/>
              <a:t>Mechanizm</a:t>
            </a:r>
            <a:r>
              <a:rPr lang="en-GB" sz="2000" b="1" dirty="0"/>
              <a:t> </a:t>
            </a:r>
            <a:r>
              <a:rPr lang="en-GB" sz="2000" b="1" dirty="0" err="1"/>
              <a:t>selekcji</a:t>
            </a:r>
            <a:r>
              <a:rPr lang="en-GB" sz="2000" b="1" dirty="0"/>
              <a:t> </a:t>
            </a:r>
          </a:p>
          <a:p>
            <a:r>
              <a:rPr lang="en-GB" sz="2000" dirty="0"/>
              <a:t>W </a:t>
            </a:r>
            <a:r>
              <a:rPr lang="en-GB" sz="2000" dirty="0" err="1"/>
              <a:t>funkcji</a:t>
            </a:r>
            <a:r>
              <a:rPr lang="en-GB" sz="2000" dirty="0"/>
              <a:t> correction() </a:t>
            </a:r>
            <a:r>
              <a:rPr lang="en-GB" sz="2000" dirty="0" err="1"/>
              <a:t>sortujemy</a:t>
            </a:r>
            <a:r>
              <a:rPr lang="en-GB" sz="2000" dirty="0"/>
              <a:t> </a:t>
            </a:r>
            <a:r>
              <a:rPr lang="en-GB" sz="2000" dirty="0" err="1"/>
              <a:t>możliwe</a:t>
            </a:r>
            <a:r>
              <a:rPr lang="en-GB" sz="2000" dirty="0"/>
              <a:t> </a:t>
            </a:r>
            <a:r>
              <a:rPr lang="en-GB" sz="2000" dirty="0" err="1"/>
              <a:t>korekcje</a:t>
            </a:r>
            <a:r>
              <a:rPr lang="en-GB" sz="2000" dirty="0"/>
              <a:t> </a:t>
            </a:r>
            <a:r>
              <a:rPr lang="en-GB" sz="2000" dirty="0" err="1"/>
              <a:t>dla</a:t>
            </a:r>
            <a:r>
              <a:rPr lang="en-GB" sz="2000" dirty="0"/>
              <a:t> </a:t>
            </a:r>
            <a:r>
              <a:rPr lang="en-GB" sz="2000" dirty="0" err="1"/>
              <a:t>danego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.</a:t>
            </a:r>
          </a:p>
          <a:p>
            <a:r>
              <a:rPr lang="en-GB" sz="2000" dirty="0" err="1"/>
              <a:t>Kluczem</a:t>
            </a:r>
            <a:r>
              <a:rPr lang="en-GB" sz="2000" dirty="0"/>
              <a:t> </a:t>
            </a:r>
            <a:r>
              <a:rPr lang="en-GB" sz="2000" dirty="0" err="1"/>
              <a:t>sortowania</a:t>
            </a:r>
            <a:r>
              <a:rPr lang="en-GB" sz="2000" dirty="0"/>
              <a:t> jest P, </a:t>
            </a:r>
            <a:r>
              <a:rPr lang="en-GB" sz="2000" dirty="0" err="1"/>
              <a:t>czyli</a:t>
            </a:r>
            <a:r>
              <a:rPr lang="en-GB" sz="2000" dirty="0"/>
              <a:t> </a:t>
            </a:r>
            <a:r>
              <a:rPr lang="en-GB" sz="2000" dirty="0" err="1"/>
              <a:t>prawdopodobieństwo</a:t>
            </a:r>
            <a:r>
              <a:rPr lang="en-GB" sz="2000" dirty="0"/>
              <a:t> </a:t>
            </a:r>
            <a:r>
              <a:rPr lang="en-GB" sz="2000" dirty="0" err="1"/>
              <a:t>wystąpienia</a:t>
            </a:r>
            <a:r>
              <a:rPr lang="en-GB" sz="2000" dirty="0"/>
              <a:t> </a:t>
            </a:r>
            <a:r>
              <a:rPr lang="en-GB" sz="2000" dirty="0" err="1"/>
              <a:t>danego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.</a:t>
            </a:r>
          </a:p>
          <a:p>
            <a:r>
              <a:rPr lang="en-GB" sz="2000" dirty="0" err="1"/>
              <a:t>Zwracamy</a:t>
            </a:r>
            <a:r>
              <a:rPr lang="en-GB" sz="2000" dirty="0"/>
              <a:t> </a:t>
            </a:r>
            <a:r>
              <a:rPr lang="en-GB" sz="2000" dirty="0" err="1"/>
              <a:t>liczbę</a:t>
            </a:r>
            <a:r>
              <a:rPr lang="en-GB" sz="2000" dirty="0"/>
              <a:t> </a:t>
            </a:r>
            <a:r>
              <a:rPr lang="en-GB" sz="2000" dirty="0" err="1"/>
              <a:t>korekcji</a:t>
            </a:r>
            <a:r>
              <a:rPr lang="en-GB" sz="2000" dirty="0"/>
              <a:t> </a:t>
            </a:r>
            <a:r>
              <a:rPr lang="en-GB" sz="2000" dirty="0" err="1"/>
              <a:t>żądaną</a:t>
            </a:r>
            <a:r>
              <a:rPr lang="en-GB" sz="2000" dirty="0"/>
              <a:t> </a:t>
            </a:r>
            <a:r>
              <a:rPr lang="en-GB" sz="2000" dirty="0" err="1"/>
              <a:t>przez</a:t>
            </a:r>
            <a:r>
              <a:rPr lang="en-GB" sz="2000" dirty="0"/>
              <a:t> </a:t>
            </a:r>
            <a:r>
              <a:rPr lang="en-GB" sz="2000" dirty="0" err="1"/>
              <a:t>użytkownika</a:t>
            </a:r>
            <a:r>
              <a:rPr lang="en-GB" sz="2000" dirty="0"/>
              <a:t> </a:t>
            </a:r>
            <a:r>
              <a:rPr lang="en-GB" sz="2000" dirty="0" err="1"/>
              <a:t>lub</a:t>
            </a:r>
            <a:r>
              <a:rPr lang="en-GB" sz="2000" dirty="0"/>
              <a:t> </a:t>
            </a:r>
            <a:r>
              <a:rPr lang="en-GB" sz="2000" dirty="0" err="1"/>
              <a:t>domyślnie</a:t>
            </a:r>
            <a:r>
              <a:rPr lang="en-GB" sz="2000" dirty="0"/>
              <a:t> – </a:t>
            </a:r>
            <a:r>
              <a:rPr lang="en-GB" sz="2000" dirty="0" err="1"/>
              <a:t>jedną</a:t>
            </a:r>
            <a:r>
              <a:rPr lang="en-GB" sz="2000" dirty="0"/>
              <a:t> </a:t>
            </a:r>
            <a:r>
              <a:rPr lang="en-GB" sz="2000" dirty="0" err="1"/>
              <a:t>korekcję</a:t>
            </a:r>
            <a:r>
              <a:rPr lang="en-GB" sz="2000" dirty="0"/>
              <a:t>.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15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877F7C1C-B59A-7991-4681-C54DAE48A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6383" y="4414358"/>
            <a:ext cx="5760801" cy="134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08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Implementacja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95493" y="2348023"/>
            <a:ext cx="6911602" cy="3951878"/>
          </a:xfrm>
        </p:spPr>
        <p:txBody>
          <a:bodyPr rtlCol="0">
            <a:normAutofit fontScale="92500"/>
          </a:bodyPr>
          <a:lstStyle/>
          <a:p>
            <a:pPr marL="0" indent="0" rtl="0">
              <a:buNone/>
            </a:pPr>
            <a:r>
              <a:rPr lang="en-GB" sz="2000" b="1" dirty="0"/>
              <a:t>2. Model </a:t>
            </a:r>
            <a:r>
              <a:rPr lang="en-GB" sz="2000" b="1" dirty="0" err="1"/>
              <a:t>kandydata</a:t>
            </a:r>
            <a:r>
              <a:rPr lang="en-GB" sz="2000" b="1" dirty="0"/>
              <a:t> </a:t>
            </a:r>
          </a:p>
          <a:p>
            <a:r>
              <a:rPr lang="en-GB" sz="2000" dirty="0" err="1"/>
              <a:t>Funkcja</a:t>
            </a:r>
            <a:r>
              <a:rPr lang="en-GB" sz="2000" dirty="0"/>
              <a:t> edits1() </a:t>
            </a:r>
            <a:r>
              <a:rPr lang="en-GB" sz="2000" dirty="0" err="1"/>
              <a:t>zwraca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, </a:t>
            </a:r>
            <a:r>
              <a:rPr lang="en-GB" sz="2000" dirty="0" err="1"/>
              <a:t>które</a:t>
            </a:r>
            <a:r>
              <a:rPr lang="en-GB" sz="2000" dirty="0"/>
              <a:t> </a:t>
            </a:r>
            <a:r>
              <a:rPr lang="en-GB" sz="2000" dirty="0" err="1"/>
              <a:t>mogą</a:t>
            </a:r>
            <a:r>
              <a:rPr lang="en-GB" sz="2000" dirty="0"/>
              <a:t> </a:t>
            </a:r>
            <a:r>
              <a:rPr lang="en-GB" sz="2000" dirty="0" err="1"/>
              <a:t>być</a:t>
            </a:r>
            <a:r>
              <a:rPr lang="en-GB" sz="2000" dirty="0"/>
              <a:t> </a:t>
            </a:r>
            <a:r>
              <a:rPr lang="en-GB" sz="2000" dirty="0" err="1"/>
              <a:t>stworzone</a:t>
            </a:r>
            <a:r>
              <a:rPr lang="en-GB" sz="2000" dirty="0"/>
              <a:t> po </a:t>
            </a:r>
            <a:r>
              <a:rPr lang="en-GB" sz="2000" dirty="0" err="1"/>
              <a:t>wykonaniu</a:t>
            </a:r>
            <a:r>
              <a:rPr lang="en-GB" sz="2000" dirty="0"/>
              <a:t> </a:t>
            </a:r>
            <a:r>
              <a:rPr lang="en-GB" sz="2000" dirty="0" err="1"/>
              <a:t>tylko</a:t>
            </a:r>
            <a:r>
              <a:rPr lang="en-GB" sz="2000" dirty="0"/>
              <a:t> JEDNEJ </a:t>
            </a:r>
            <a:r>
              <a:rPr lang="en-GB" sz="2000" dirty="0" err="1"/>
              <a:t>operacji</a:t>
            </a:r>
            <a:r>
              <a:rPr lang="en-GB" sz="2000" dirty="0"/>
              <a:t> </a:t>
            </a:r>
            <a:r>
              <a:rPr lang="en-GB" sz="2000" dirty="0" err="1"/>
              <a:t>zmiany</a:t>
            </a:r>
            <a:r>
              <a:rPr lang="en-GB" sz="2000" dirty="0"/>
              <a:t>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słowie</a:t>
            </a:r>
            <a:r>
              <a:rPr lang="en-GB" sz="2000" dirty="0"/>
              <a:t> </a:t>
            </a:r>
            <a:r>
              <a:rPr lang="en-GB" sz="2000" dirty="0" err="1"/>
              <a:t>początkowym</a:t>
            </a:r>
            <a:r>
              <a:rPr lang="en-GB" sz="2000" dirty="0"/>
              <a:t> - </a:t>
            </a:r>
            <a:r>
              <a:rPr lang="en-GB" sz="2000" dirty="0" err="1"/>
              <a:t>usunięciu</a:t>
            </a:r>
            <a:r>
              <a:rPr lang="en-GB" sz="2000" dirty="0"/>
              <a:t> </a:t>
            </a:r>
            <a:r>
              <a:rPr lang="en-GB" sz="2000" dirty="0" err="1"/>
              <a:t>jednej</a:t>
            </a:r>
            <a:r>
              <a:rPr lang="en-GB" sz="2000" dirty="0"/>
              <a:t> </a:t>
            </a:r>
            <a:r>
              <a:rPr lang="en-GB" sz="2000" dirty="0" err="1"/>
              <a:t>litery</a:t>
            </a:r>
            <a:r>
              <a:rPr lang="en-GB" sz="2000" dirty="0"/>
              <a:t>, </a:t>
            </a:r>
            <a:r>
              <a:rPr lang="en-GB" sz="2000" dirty="0" err="1"/>
              <a:t>zamiana</a:t>
            </a:r>
            <a:r>
              <a:rPr lang="en-GB" sz="2000" dirty="0"/>
              <a:t> </a:t>
            </a:r>
            <a:r>
              <a:rPr lang="en-GB" sz="2000" dirty="0" err="1"/>
              <a:t>dwóch</a:t>
            </a:r>
            <a:r>
              <a:rPr lang="en-GB" sz="2000" dirty="0"/>
              <a:t> </a:t>
            </a:r>
            <a:r>
              <a:rPr lang="en-GB" sz="2000" dirty="0" err="1"/>
              <a:t>sąsiednich</a:t>
            </a:r>
            <a:r>
              <a:rPr lang="en-GB" sz="2000" dirty="0"/>
              <a:t> </a:t>
            </a:r>
            <a:r>
              <a:rPr lang="en-GB" sz="2000" dirty="0" err="1"/>
              <a:t>liter</a:t>
            </a:r>
            <a:r>
              <a:rPr lang="en-GB" sz="2000" dirty="0"/>
              <a:t>, </a:t>
            </a:r>
            <a:r>
              <a:rPr lang="en-GB" sz="2000" dirty="0" err="1"/>
              <a:t>zamiana</a:t>
            </a:r>
            <a:r>
              <a:rPr lang="en-GB" sz="2000" dirty="0"/>
              <a:t> </a:t>
            </a:r>
            <a:r>
              <a:rPr lang="en-GB" sz="2000" dirty="0" err="1"/>
              <a:t>jednej</a:t>
            </a:r>
            <a:r>
              <a:rPr lang="en-GB" sz="2000" dirty="0"/>
              <a:t> </a:t>
            </a:r>
            <a:r>
              <a:rPr lang="en-GB" sz="2000" dirty="0" err="1"/>
              <a:t>litery</a:t>
            </a:r>
            <a:r>
              <a:rPr lang="en-GB" sz="2000" dirty="0"/>
              <a:t>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inną</a:t>
            </a:r>
            <a:r>
              <a:rPr lang="en-GB" sz="2000" dirty="0"/>
              <a:t>, </a:t>
            </a:r>
            <a:r>
              <a:rPr lang="en-GB" sz="2000" dirty="0" err="1"/>
              <a:t>dodanie</a:t>
            </a:r>
            <a:r>
              <a:rPr lang="en-GB" sz="2000" dirty="0"/>
              <a:t> </a:t>
            </a:r>
            <a:r>
              <a:rPr lang="en-GB" sz="2000" dirty="0" err="1"/>
              <a:t>jednej</a:t>
            </a:r>
            <a:r>
              <a:rPr lang="en-GB" sz="2000" dirty="0"/>
              <a:t> </a:t>
            </a:r>
            <a:r>
              <a:rPr lang="en-GB" sz="2000" dirty="0" err="1"/>
              <a:t>litery</a:t>
            </a:r>
            <a:r>
              <a:rPr lang="en-GB" sz="2000" dirty="0"/>
              <a:t>. </a:t>
            </a:r>
          </a:p>
          <a:p>
            <a:r>
              <a:rPr lang="en-GB" sz="2000" dirty="0" err="1"/>
              <a:t>Funkcja</a:t>
            </a:r>
            <a:r>
              <a:rPr lang="en-GB" sz="2000" dirty="0"/>
              <a:t> edits2() </a:t>
            </a:r>
            <a:r>
              <a:rPr lang="en-GB" sz="2000" dirty="0" err="1"/>
              <a:t>zwraca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, </a:t>
            </a:r>
            <a:r>
              <a:rPr lang="en-GB" sz="2000" dirty="0" err="1"/>
              <a:t>które</a:t>
            </a:r>
            <a:r>
              <a:rPr lang="en-GB" sz="2000" dirty="0"/>
              <a:t> </a:t>
            </a:r>
            <a:r>
              <a:rPr lang="en-GB" sz="2000" dirty="0" err="1"/>
              <a:t>mogą</a:t>
            </a:r>
            <a:r>
              <a:rPr lang="en-GB" sz="2000" dirty="0"/>
              <a:t> </a:t>
            </a:r>
            <a:r>
              <a:rPr lang="en-GB" sz="2000" dirty="0" err="1"/>
              <a:t>powstać</a:t>
            </a:r>
            <a:r>
              <a:rPr lang="en-GB" sz="2000" dirty="0"/>
              <a:t> po </a:t>
            </a:r>
            <a:r>
              <a:rPr lang="en-GB" sz="2000" dirty="0" err="1"/>
              <a:t>dwukrotnym</a:t>
            </a:r>
            <a:r>
              <a:rPr lang="en-GB" sz="2000" dirty="0"/>
              <a:t> </a:t>
            </a:r>
            <a:r>
              <a:rPr lang="en-GB" sz="2000" dirty="0" err="1"/>
              <a:t>wykonaniu</a:t>
            </a:r>
            <a:r>
              <a:rPr lang="en-GB" sz="2000" dirty="0"/>
              <a:t> </a:t>
            </a:r>
            <a:r>
              <a:rPr lang="en-GB" sz="2000" dirty="0" err="1"/>
              <a:t>funkcji</a:t>
            </a:r>
            <a:r>
              <a:rPr lang="en-GB" sz="2000" dirty="0"/>
              <a:t> edits1()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słowie</a:t>
            </a:r>
            <a:r>
              <a:rPr lang="en-GB" sz="2000" dirty="0"/>
              <a:t> </a:t>
            </a:r>
            <a:r>
              <a:rPr lang="en-GB" sz="2000" dirty="0" err="1"/>
              <a:t>użytkownika</a:t>
            </a:r>
            <a:r>
              <a:rPr lang="en-GB" sz="2000" dirty="0"/>
              <a:t>.</a:t>
            </a:r>
          </a:p>
          <a:p>
            <a:r>
              <a:rPr lang="en-GB" sz="2000" dirty="0" err="1"/>
              <a:t>Funkcja</a:t>
            </a:r>
            <a:r>
              <a:rPr lang="en-GB" sz="2000" dirty="0"/>
              <a:t> edits1() </a:t>
            </a:r>
            <a:r>
              <a:rPr lang="en-GB" sz="2000" dirty="0" err="1"/>
              <a:t>zwraca</a:t>
            </a:r>
            <a:r>
              <a:rPr lang="en-GB" sz="2000" dirty="0"/>
              <a:t> </a:t>
            </a:r>
            <a:r>
              <a:rPr lang="en-GB" sz="2000" dirty="0" err="1"/>
              <a:t>ogromna</a:t>
            </a:r>
            <a:r>
              <a:rPr lang="en-GB" sz="2000" dirty="0"/>
              <a:t> </a:t>
            </a:r>
            <a:r>
              <a:rPr lang="en-GB" sz="2000" dirty="0" err="1"/>
              <a:t>liczbę</a:t>
            </a:r>
            <a:r>
              <a:rPr lang="en-GB" sz="2000" dirty="0"/>
              <a:t> </a:t>
            </a:r>
            <a:r>
              <a:rPr lang="en-GB" sz="2000" dirty="0" err="1"/>
              <a:t>słów</a:t>
            </a:r>
            <a:r>
              <a:rPr lang="en-GB" sz="2000" dirty="0"/>
              <a:t>: 54n+25 </a:t>
            </a:r>
            <a:r>
              <a:rPr lang="en-GB" sz="2000" dirty="0" err="1"/>
              <a:t>dla</a:t>
            </a:r>
            <a:r>
              <a:rPr lang="en-GB" sz="2000" dirty="0"/>
              <a:t> </a:t>
            </a:r>
            <a:r>
              <a:rPr lang="en-GB" sz="2000" dirty="0" err="1"/>
              <a:t>słów</a:t>
            </a:r>
            <a:r>
              <a:rPr lang="en-GB" sz="2000" dirty="0"/>
              <a:t> o </a:t>
            </a:r>
            <a:r>
              <a:rPr lang="en-GB" sz="2000" dirty="0" err="1"/>
              <a:t>długości</a:t>
            </a:r>
            <a:r>
              <a:rPr lang="en-GB" sz="2000" dirty="0"/>
              <a:t> n. </a:t>
            </a:r>
            <a:r>
              <a:rPr lang="en-GB" sz="2000" dirty="0" err="1"/>
              <a:t>Dlatego</a:t>
            </a:r>
            <a:r>
              <a:rPr lang="en-GB" sz="2000" dirty="0"/>
              <a:t> w </a:t>
            </a:r>
            <a:r>
              <a:rPr lang="en-GB" sz="2000" dirty="0" err="1"/>
              <a:t>funkcji</a:t>
            </a:r>
            <a:r>
              <a:rPr lang="en-GB" sz="2000" dirty="0"/>
              <a:t> known() </a:t>
            </a:r>
            <a:r>
              <a:rPr lang="en-GB" sz="2000" dirty="0" err="1"/>
              <a:t>zostawiamy</a:t>
            </a:r>
            <a:r>
              <a:rPr lang="en-GB" sz="2000" dirty="0"/>
              <a:t> </a:t>
            </a:r>
            <a:r>
              <a:rPr lang="en-GB" sz="2000" dirty="0" err="1"/>
              <a:t>tylko</a:t>
            </a:r>
            <a:r>
              <a:rPr lang="en-GB" sz="2000" dirty="0"/>
              <a:t> </a:t>
            </a:r>
            <a:r>
              <a:rPr lang="en-GB" sz="2000" dirty="0" err="1"/>
              <a:t>rzeczywiste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, </a:t>
            </a:r>
            <a:r>
              <a:rPr lang="en-GB" sz="2000" dirty="0" err="1"/>
              <a:t>które</a:t>
            </a:r>
            <a:r>
              <a:rPr lang="en-GB" sz="2000" dirty="0"/>
              <a:t> </a:t>
            </a:r>
            <a:r>
              <a:rPr lang="en-GB" sz="2000" dirty="0" err="1"/>
              <a:t>występują</a:t>
            </a:r>
            <a:r>
              <a:rPr lang="en-GB" sz="2000" dirty="0"/>
              <a:t> w </a:t>
            </a:r>
            <a:r>
              <a:rPr lang="en-GB" sz="2000" dirty="0" err="1"/>
              <a:t>słowniku</a:t>
            </a:r>
            <a:r>
              <a:rPr lang="en-GB" sz="2000" dirty="0"/>
              <a:t>.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16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4A2AE52F-56D6-3620-6B2F-B0CF64A4C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6913" y="2440431"/>
            <a:ext cx="4889412" cy="303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926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Implementacja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95492" y="2348023"/>
            <a:ext cx="7088177" cy="3951878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sz="2000" b="1" dirty="0"/>
              <a:t>3. Model </a:t>
            </a:r>
            <a:r>
              <a:rPr lang="en-GB" sz="2000" b="1" dirty="0" err="1"/>
              <a:t>języka</a:t>
            </a:r>
            <a:r>
              <a:rPr lang="en-GB" sz="2000" b="1" dirty="0"/>
              <a:t> </a:t>
            </a:r>
          </a:p>
          <a:p>
            <a:r>
              <a:rPr lang="en-GB" sz="2000" dirty="0" err="1"/>
              <a:t>Plik</a:t>
            </a:r>
            <a:r>
              <a:rPr lang="en-GB" sz="2000" dirty="0"/>
              <a:t> big.txt </a:t>
            </a:r>
            <a:r>
              <a:rPr lang="en-GB" sz="2000" dirty="0" err="1"/>
              <a:t>zawiera</a:t>
            </a:r>
            <a:r>
              <a:rPr lang="en-GB" sz="2000" dirty="0"/>
              <a:t> </a:t>
            </a:r>
            <a:r>
              <a:rPr lang="en-GB" sz="2000" dirty="0" err="1"/>
              <a:t>pulę</a:t>
            </a:r>
            <a:r>
              <a:rPr lang="en-GB" sz="2000" dirty="0"/>
              <a:t> </a:t>
            </a:r>
            <a:r>
              <a:rPr lang="en-GB" sz="2000" dirty="0" err="1"/>
              <a:t>miliona</a:t>
            </a:r>
            <a:r>
              <a:rPr lang="en-GB" sz="2000" dirty="0"/>
              <a:t> </a:t>
            </a:r>
            <a:r>
              <a:rPr lang="en-GB" sz="2000" dirty="0" err="1"/>
              <a:t>słów</a:t>
            </a:r>
            <a:r>
              <a:rPr lang="en-GB" sz="2000" dirty="0"/>
              <a:t> z </a:t>
            </a:r>
            <a:r>
              <a:rPr lang="en-GB" sz="2000" dirty="0" err="1"/>
              <a:t>książki</a:t>
            </a:r>
            <a:r>
              <a:rPr lang="en-GB" sz="2000" dirty="0"/>
              <a:t> z Project Gutenberg, </a:t>
            </a:r>
            <a:r>
              <a:rPr lang="en-GB" sz="2000" dirty="0" err="1"/>
              <a:t>najczęstszych</a:t>
            </a:r>
            <a:r>
              <a:rPr lang="en-GB" sz="2000" dirty="0"/>
              <a:t> </a:t>
            </a:r>
            <a:r>
              <a:rPr lang="en-GB" sz="2000" dirty="0" err="1"/>
              <a:t>słów</a:t>
            </a:r>
            <a:r>
              <a:rPr lang="en-GB" sz="2000" dirty="0"/>
              <a:t> z Wiktionary </a:t>
            </a:r>
            <a:r>
              <a:rPr lang="en-GB" sz="2000" dirty="0" err="1"/>
              <a:t>oraz</a:t>
            </a:r>
            <a:r>
              <a:rPr lang="en-GB" sz="2000" dirty="0"/>
              <a:t> </a:t>
            </a:r>
            <a:r>
              <a:rPr lang="en-GB" sz="2000" dirty="0" err="1"/>
              <a:t>słów</a:t>
            </a:r>
            <a:r>
              <a:rPr lang="en-GB" sz="2000" dirty="0"/>
              <a:t> z British National Corpus.</a:t>
            </a:r>
          </a:p>
          <a:p>
            <a:r>
              <a:rPr lang="en-GB" sz="2000" dirty="0" err="1"/>
              <a:t>Funkcja</a:t>
            </a:r>
            <a:r>
              <a:rPr lang="en-GB" sz="2000" dirty="0"/>
              <a:t> </a:t>
            </a:r>
            <a:r>
              <a:rPr lang="en-GB" sz="2000" dirty="0" err="1"/>
              <a:t>pomocnicza</a:t>
            </a:r>
            <a:r>
              <a:rPr lang="en-GB" sz="2000" dirty="0"/>
              <a:t> words() </a:t>
            </a:r>
            <a:r>
              <a:rPr lang="en-GB" sz="2000" dirty="0" err="1"/>
              <a:t>rozbija</a:t>
            </a:r>
            <a:r>
              <a:rPr lang="en-GB" sz="2000" dirty="0"/>
              <a:t> ten </a:t>
            </a:r>
            <a:r>
              <a:rPr lang="en-GB" sz="2000" dirty="0" err="1"/>
              <a:t>plik</a:t>
            </a:r>
            <a:r>
              <a:rPr lang="en-GB" sz="2000" dirty="0"/>
              <a:t>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pojedyncze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. </a:t>
            </a:r>
            <a:r>
              <a:rPr lang="en-GB" sz="2000" dirty="0" err="1"/>
              <a:t>Liczniki</a:t>
            </a:r>
            <a:r>
              <a:rPr lang="en-GB" sz="2000" dirty="0"/>
              <a:t> </a:t>
            </a:r>
            <a:r>
              <a:rPr lang="en-GB" sz="2000" dirty="0" err="1"/>
              <a:t>wystąpień</a:t>
            </a:r>
            <a:r>
              <a:rPr lang="en-GB" sz="2000" dirty="0"/>
              <a:t> </a:t>
            </a:r>
            <a:r>
              <a:rPr lang="en-GB" sz="2000" dirty="0" err="1"/>
              <a:t>są</a:t>
            </a:r>
            <a:r>
              <a:rPr lang="en-GB" sz="2000" dirty="0"/>
              <a:t> </a:t>
            </a:r>
            <a:r>
              <a:rPr lang="en-GB" sz="2000" dirty="0" err="1"/>
              <a:t>zliczane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przechowywane</a:t>
            </a:r>
            <a:r>
              <a:rPr lang="en-GB" sz="2000" dirty="0"/>
              <a:t> w </a:t>
            </a:r>
            <a:r>
              <a:rPr lang="en-GB" sz="2000" dirty="0" err="1"/>
              <a:t>zmiennej</a:t>
            </a:r>
            <a:r>
              <a:rPr lang="en-GB" sz="2000" dirty="0"/>
              <a:t> WORDS.</a:t>
            </a:r>
          </a:p>
          <a:p>
            <a:r>
              <a:rPr lang="en-GB" sz="2000" dirty="0"/>
              <a:t>W </a:t>
            </a:r>
            <a:r>
              <a:rPr lang="en-GB" sz="2000" dirty="0" err="1"/>
              <a:t>funkcji</a:t>
            </a:r>
            <a:r>
              <a:rPr lang="en-GB" sz="2000" dirty="0"/>
              <a:t> P() </a:t>
            </a:r>
            <a:r>
              <a:rPr lang="en-GB" sz="2000" dirty="0" err="1"/>
              <a:t>szacujemy</a:t>
            </a:r>
            <a:r>
              <a:rPr lang="en-GB" sz="2000" dirty="0"/>
              <a:t> </a:t>
            </a:r>
            <a:r>
              <a:rPr lang="en-GB" sz="2000" dirty="0" err="1"/>
              <a:t>prawdopodobieństwo</a:t>
            </a:r>
            <a:r>
              <a:rPr lang="en-GB" sz="2000" dirty="0"/>
              <a:t> </a:t>
            </a:r>
            <a:r>
              <a:rPr lang="en-GB" sz="2000" dirty="0" err="1"/>
              <a:t>danego</a:t>
            </a:r>
            <a:r>
              <a:rPr lang="en-GB" sz="2000" dirty="0"/>
              <a:t> </a:t>
            </a:r>
            <a:r>
              <a:rPr lang="en-GB" sz="2000" dirty="0" err="1"/>
              <a:t>słowa</a:t>
            </a:r>
            <a:r>
              <a:rPr lang="en-GB" sz="2000" dirty="0"/>
              <a:t> </a:t>
            </a:r>
            <a:r>
              <a:rPr lang="en-GB" sz="2000" dirty="0" err="1"/>
              <a:t>na</a:t>
            </a:r>
            <a:r>
              <a:rPr lang="en-GB" sz="2000" dirty="0"/>
              <a:t> </a:t>
            </a:r>
            <a:r>
              <a:rPr lang="en-GB" sz="2000" dirty="0" err="1"/>
              <a:t>podstawie</a:t>
            </a:r>
            <a:r>
              <a:rPr lang="en-GB" sz="2000" dirty="0"/>
              <a:t> </a:t>
            </a:r>
            <a:r>
              <a:rPr lang="en-GB" sz="2000" dirty="0" err="1"/>
              <a:t>sumy</a:t>
            </a:r>
            <a:r>
              <a:rPr lang="en-GB" sz="2000" dirty="0"/>
              <a:t> </a:t>
            </a:r>
            <a:r>
              <a:rPr lang="en-GB" sz="2000" dirty="0" err="1"/>
              <a:t>zliczonych</a:t>
            </a:r>
            <a:r>
              <a:rPr lang="en-GB" sz="2000" dirty="0"/>
              <a:t> </a:t>
            </a:r>
            <a:r>
              <a:rPr lang="en-GB" sz="2000" dirty="0" err="1"/>
              <a:t>słów</a:t>
            </a:r>
            <a:r>
              <a:rPr lang="en-GB" sz="2000" dirty="0"/>
              <a:t>. </a:t>
            </a:r>
          </a:p>
          <a:p>
            <a:endParaRPr lang="en-GB" sz="2000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17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17D9B065-22DF-F6A4-89F8-B196CF5BA5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6406" y="3175087"/>
            <a:ext cx="4950102" cy="186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13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Implementacja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95493" y="2348023"/>
            <a:ext cx="6679308" cy="3951878"/>
          </a:xfrm>
        </p:spPr>
        <p:txBody>
          <a:bodyPr rtlCol="0">
            <a:normAutofit lnSpcReduction="10000"/>
          </a:bodyPr>
          <a:lstStyle/>
          <a:p>
            <a:pPr marL="0" indent="0" rtl="0">
              <a:buNone/>
            </a:pPr>
            <a:r>
              <a:rPr lang="en-GB" sz="2000" b="1" dirty="0"/>
              <a:t>4. Model </a:t>
            </a:r>
            <a:r>
              <a:rPr lang="en-GB" sz="2000" b="1" dirty="0" err="1"/>
              <a:t>błędu</a:t>
            </a:r>
            <a:endParaRPr lang="en-GB" sz="2000" b="1" dirty="0"/>
          </a:p>
          <a:p>
            <a:r>
              <a:rPr lang="en-GB" sz="2000" dirty="0" err="1"/>
              <a:t>Uproszczony</a:t>
            </a:r>
            <a:r>
              <a:rPr lang="en-GB" sz="2000" dirty="0"/>
              <a:t> model </a:t>
            </a:r>
            <a:r>
              <a:rPr lang="en-GB" sz="2000" dirty="0" err="1"/>
              <a:t>błędu</a:t>
            </a:r>
            <a:r>
              <a:rPr lang="en-GB" sz="2000" dirty="0"/>
              <a:t> </a:t>
            </a:r>
            <a:r>
              <a:rPr lang="en-GB" sz="2000" dirty="0" err="1"/>
              <a:t>generuj</a:t>
            </a:r>
            <a:r>
              <a:rPr lang="en-GB" sz="2000" dirty="0"/>
              <a:t> </a:t>
            </a:r>
            <a:r>
              <a:rPr lang="en-GB" sz="2000" dirty="0" err="1"/>
              <a:t>pierwszą</a:t>
            </a:r>
            <a:r>
              <a:rPr lang="en-GB" sz="2000" dirty="0"/>
              <a:t> </a:t>
            </a:r>
            <a:r>
              <a:rPr lang="en-GB" sz="2000" dirty="0" err="1"/>
              <a:t>niepustą</a:t>
            </a:r>
            <a:r>
              <a:rPr lang="en-GB" sz="2000" dirty="0"/>
              <a:t> </a:t>
            </a:r>
            <a:r>
              <a:rPr lang="en-GB" sz="2000" dirty="0" err="1"/>
              <a:t>listę</a:t>
            </a:r>
            <a:r>
              <a:rPr lang="en-GB" sz="2000" dirty="0"/>
              <a:t> </a:t>
            </a:r>
            <a:r>
              <a:rPr lang="en-GB" sz="2000" dirty="0" err="1"/>
              <a:t>prawdopodobnych</a:t>
            </a:r>
            <a:r>
              <a:rPr lang="en-GB" sz="2000" dirty="0"/>
              <a:t> </a:t>
            </a:r>
            <a:r>
              <a:rPr lang="en-GB" sz="2000" dirty="0" err="1"/>
              <a:t>korekcji</a:t>
            </a:r>
            <a:r>
              <a:rPr lang="en-GB" sz="2000" dirty="0"/>
              <a:t> w </a:t>
            </a:r>
            <a:r>
              <a:rPr lang="en-GB" sz="2000" dirty="0" err="1"/>
              <a:t>kolejności</a:t>
            </a:r>
            <a:r>
              <a:rPr lang="en-GB" sz="2000" dirty="0"/>
              <a:t>:</a:t>
            </a:r>
          </a:p>
          <a:p>
            <a:pPr marL="800100" lvl="1" indent="-342900">
              <a:buAutoNum type="arabicPeriod"/>
            </a:pPr>
            <a:r>
              <a:rPr lang="en-GB" dirty="0" err="1"/>
              <a:t>Słowo</a:t>
            </a:r>
            <a:r>
              <a:rPr lang="en-GB" dirty="0"/>
              <a:t> </a:t>
            </a:r>
            <a:r>
              <a:rPr lang="en-GB" dirty="0" err="1"/>
              <a:t>oryginalne</a:t>
            </a:r>
            <a:r>
              <a:rPr lang="en-GB" dirty="0"/>
              <a:t>, </a:t>
            </a:r>
            <a:r>
              <a:rPr lang="en-GB" dirty="0" err="1"/>
              <a:t>jesli</a:t>
            </a:r>
            <a:r>
              <a:rPr lang="en-GB" dirty="0"/>
              <a:t> </a:t>
            </a:r>
            <a:r>
              <a:rPr lang="en-GB" dirty="0" err="1"/>
              <a:t>występuje</a:t>
            </a:r>
            <a:r>
              <a:rPr lang="en-GB" dirty="0"/>
              <a:t> w </a:t>
            </a:r>
            <a:r>
              <a:rPr lang="en-GB" dirty="0" err="1"/>
              <a:t>słowniku</a:t>
            </a:r>
            <a:r>
              <a:rPr lang="en-GB" dirty="0"/>
              <a:t>; w </a:t>
            </a:r>
            <a:r>
              <a:rPr lang="en-GB" dirty="0" err="1"/>
              <a:t>przecinwym</a:t>
            </a:r>
            <a:r>
              <a:rPr lang="en-GB" dirty="0"/>
              <a:t> </a:t>
            </a:r>
            <a:r>
              <a:rPr lang="en-GB" dirty="0" err="1"/>
              <a:t>razie</a:t>
            </a:r>
            <a:r>
              <a:rPr lang="en-GB" dirty="0"/>
              <a:t>:</a:t>
            </a:r>
          </a:p>
          <a:p>
            <a:pPr marL="800100" lvl="1" indent="-342900">
              <a:buAutoNum type="arabicPeriod"/>
            </a:pPr>
            <a:r>
              <a:rPr lang="en-GB" dirty="0"/>
              <a:t>Lista </a:t>
            </a:r>
            <a:r>
              <a:rPr lang="en-GB" dirty="0" err="1"/>
              <a:t>słów</a:t>
            </a:r>
            <a:r>
              <a:rPr lang="en-GB" dirty="0"/>
              <a:t> </a:t>
            </a:r>
            <a:r>
              <a:rPr lang="en-GB" dirty="0" err="1"/>
              <a:t>powstałych</a:t>
            </a:r>
            <a:r>
              <a:rPr lang="en-GB" dirty="0"/>
              <a:t> po JEDNEJ </a:t>
            </a:r>
            <a:r>
              <a:rPr lang="en-GB" dirty="0" err="1"/>
              <a:t>edycji</a:t>
            </a:r>
            <a:r>
              <a:rPr lang="en-GB" dirty="0"/>
              <a:t>, </a:t>
            </a:r>
            <a:r>
              <a:rPr lang="en-GB" dirty="0" err="1"/>
              <a:t>jeśli</a:t>
            </a:r>
            <a:r>
              <a:rPr lang="en-GB" dirty="0"/>
              <a:t> </a:t>
            </a:r>
            <a:r>
              <a:rPr lang="en-GB" dirty="0" err="1"/>
              <a:t>występują</a:t>
            </a:r>
            <a:r>
              <a:rPr lang="en-GB" dirty="0"/>
              <a:t> w </a:t>
            </a:r>
            <a:r>
              <a:rPr lang="en-GB" dirty="0" err="1"/>
              <a:t>słowniku</a:t>
            </a:r>
            <a:r>
              <a:rPr lang="en-GB" dirty="0"/>
              <a:t>; w </a:t>
            </a:r>
            <a:r>
              <a:rPr lang="en-GB" dirty="0" err="1"/>
              <a:t>przeciwnym</a:t>
            </a:r>
            <a:r>
              <a:rPr lang="en-GB" dirty="0"/>
              <a:t> </a:t>
            </a:r>
            <a:r>
              <a:rPr lang="en-GB" dirty="0" err="1"/>
              <a:t>razie</a:t>
            </a:r>
            <a:r>
              <a:rPr lang="en-GB" dirty="0"/>
              <a:t>:</a:t>
            </a:r>
          </a:p>
          <a:p>
            <a:pPr marL="800100" lvl="1" indent="-342900">
              <a:buAutoNum type="arabicPeriod"/>
            </a:pPr>
            <a:r>
              <a:rPr lang="en-GB" dirty="0"/>
              <a:t>Lista </a:t>
            </a:r>
            <a:r>
              <a:rPr lang="en-GB" dirty="0" err="1"/>
              <a:t>słów</a:t>
            </a:r>
            <a:r>
              <a:rPr lang="en-GB" dirty="0"/>
              <a:t> </a:t>
            </a:r>
            <a:r>
              <a:rPr lang="en-GB" dirty="0" err="1"/>
              <a:t>powstałych</a:t>
            </a:r>
            <a:r>
              <a:rPr lang="en-GB" dirty="0"/>
              <a:t> po DWÓCH </a:t>
            </a:r>
            <a:r>
              <a:rPr lang="en-GB" dirty="0" err="1"/>
              <a:t>edycjach</a:t>
            </a:r>
            <a:r>
              <a:rPr lang="en-GB" dirty="0"/>
              <a:t>, </a:t>
            </a:r>
            <a:r>
              <a:rPr lang="en-GB" dirty="0" err="1"/>
              <a:t>jeśli</a:t>
            </a:r>
            <a:r>
              <a:rPr lang="en-GB" dirty="0"/>
              <a:t> </a:t>
            </a:r>
            <a:r>
              <a:rPr lang="en-GB" dirty="0" err="1"/>
              <a:t>występują</a:t>
            </a:r>
            <a:r>
              <a:rPr lang="en-GB" dirty="0"/>
              <a:t> w </a:t>
            </a:r>
            <a:r>
              <a:rPr lang="en-GB" dirty="0" err="1"/>
              <a:t>słowniku</a:t>
            </a:r>
            <a:r>
              <a:rPr lang="en-GB" dirty="0"/>
              <a:t>; w </a:t>
            </a:r>
            <a:r>
              <a:rPr lang="en-GB" dirty="0" err="1"/>
              <a:t>przecinwym</a:t>
            </a:r>
            <a:r>
              <a:rPr lang="en-GB" dirty="0"/>
              <a:t> </a:t>
            </a:r>
            <a:r>
              <a:rPr lang="en-GB" dirty="0" err="1"/>
              <a:t>razie</a:t>
            </a:r>
            <a:r>
              <a:rPr lang="en-GB" dirty="0"/>
              <a:t>:</a:t>
            </a:r>
          </a:p>
          <a:p>
            <a:pPr marL="800100" lvl="1" indent="-342900">
              <a:buAutoNum type="arabicPeriod"/>
            </a:pPr>
            <a:r>
              <a:rPr lang="en-GB" dirty="0" err="1"/>
              <a:t>Oryginalne</a:t>
            </a:r>
            <a:r>
              <a:rPr lang="en-GB" dirty="0"/>
              <a:t> </a:t>
            </a:r>
            <a:r>
              <a:rPr lang="en-GB" dirty="0" err="1"/>
              <a:t>słowo</a:t>
            </a:r>
            <a:r>
              <a:rPr lang="en-GB" dirty="0"/>
              <a:t>, </a:t>
            </a:r>
            <a:r>
              <a:rPr lang="en-GB" dirty="0" err="1"/>
              <a:t>nawet</a:t>
            </a:r>
            <a:r>
              <a:rPr lang="en-GB" dirty="0"/>
              <a:t> </a:t>
            </a:r>
            <a:r>
              <a:rPr lang="en-GB" dirty="0" err="1"/>
              <a:t>jeslni</a:t>
            </a:r>
            <a:r>
              <a:rPr lang="en-GB" dirty="0"/>
              <a:t> </a:t>
            </a:r>
            <a:r>
              <a:rPr lang="en-GB" dirty="0" err="1"/>
              <a:t>nie</a:t>
            </a:r>
            <a:r>
              <a:rPr lang="en-GB" dirty="0"/>
              <a:t> </a:t>
            </a:r>
            <a:r>
              <a:rPr lang="en-GB" dirty="0" err="1"/>
              <a:t>występuje</a:t>
            </a:r>
            <a:r>
              <a:rPr lang="en-GB" dirty="0"/>
              <a:t> w </a:t>
            </a:r>
            <a:r>
              <a:rPr lang="en-GB" dirty="0" err="1"/>
              <a:t>słowniku</a:t>
            </a:r>
            <a:r>
              <a:rPr lang="en-GB" dirty="0"/>
              <a:t>.</a:t>
            </a:r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18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91545963-DCD0-201C-BED3-FFEC62D3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4801" y="3300007"/>
            <a:ext cx="5121706" cy="190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6732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Implementacja</a:t>
            </a:r>
            <a:r>
              <a:rPr lang="en-GB" dirty="0"/>
              <a:t> </a:t>
            </a:r>
            <a:r>
              <a:rPr lang="en-GB" dirty="0" err="1"/>
              <a:t>prostego</a:t>
            </a:r>
            <a:r>
              <a:rPr lang="en-GB" dirty="0"/>
              <a:t> GUI</a:t>
            </a:r>
            <a:endParaRPr lang="pl-PL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19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1F6D561F-2BF6-B6B3-6242-6CEB282C8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3927" y="2343080"/>
            <a:ext cx="2934490" cy="378467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9556AB87-1963-24C8-EC0F-9AD3587B7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5691" y="2265948"/>
            <a:ext cx="3015418" cy="393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7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64A1D1-DD07-4DD2-A527-4B1F52D6A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err="1"/>
              <a:t>Abstrakt</a:t>
            </a:r>
            <a:endParaRPr lang="pl-PL" dirty="0"/>
          </a:p>
        </p:txBody>
      </p:sp>
      <p:sp>
        <p:nvSpPr>
          <p:cNvPr id="3" name="Zawartość — symbol zastępczy 2">
            <a:extLst>
              <a:ext uri="{FF2B5EF4-FFF2-40B4-BE49-F238E27FC236}">
                <a16:creationId xmlns:a16="http://schemas.microsoft.com/office/drawing/2014/main" id="{617E8896-AA49-4FBF-8BB1-9480E622D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lvl="0" rtl="0"/>
            <a:r>
              <a:rPr lang="pl-PL" sz="2400" dirty="0"/>
              <a:t>Niniejsza praca przedstawia korektor pisowni, narzędzie skonstruowane w celu poprawiania błędów ortograficznych w tekście</a:t>
            </a:r>
            <a:r>
              <a:rPr lang="en-GB" sz="2400" dirty="0"/>
              <a:t> w </a:t>
            </a:r>
            <a:r>
              <a:rPr lang="en-GB" sz="2400" dirty="0" err="1"/>
              <a:t>języku</a:t>
            </a:r>
            <a:r>
              <a:rPr lang="en-GB" sz="2400" dirty="0"/>
              <a:t> </a:t>
            </a:r>
            <a:r>
              <a:rPr lang="en-GB" sz="2400" dirty="0" err="1"/>
              <a:t>angielskim</a:t>
            </a:r>
            <a:r>
              <a:rPr lang="en-GB" sz="2400" dirty="0"/>
              <a:t>. </a:t>
            </a:r>
            <a:r>
              <a:rPr lang="en-GB" sz="2400" dirty="0" err="1"/>
              <a:t>Korektor</a:t>
            </a:r>
            <a:r>
              <a:rPr lang="en-GB" sz="2400" dirty="0"/>
              <a:t> </a:t>
            </a:r>
            <a:r>
              <a:rPr lang="en-GB" sz="2400" dirty="0" err="1"/>
              <a:t>posiada</a:t>
            </a:r>
            <a:r>
              <a:rPr lang="en-GB" sz="2400" dirty="0"/>
              <a:t> </a:t>
            </a:r>
            <a:r>
              <a:rPr lang="en-GB" sz="2400" dirty="0" err="1"/>
              <a:t>prostyinterfejs</a:t>
            </a:r>
            <a:r>
              <a:rPr lang="en-GB" sz="2400" dirty="0"/>
              <a:t> </a:t>
            </a:r>
            <a:r>
              <a:rPr lang="en-GB" sz="2400" dirty="0" err="1"/>
              <a:t>użytkownika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w </a:t>
            </a:r>
            <a:r>
              <a:rPr lang="en-GB" sz="2400" dirty="0" err="1"/>
              <a:t>zalezności</a:t>
            </a:r>
            <a:r>
              <a:rPr lang="en-GB" sz="2400" dirty="0"/>
              <a:t> od </a:t>
            </a:r>
            <a:r>
              <a:rPr lang="en-GB" sz="2400" dirty="0" err="1"/>
              <a:t>paramtru</a:t>
            </a:r>
            <a:r>
              <a:rPr lang="en-GB" sz="2400" dirty="0"/>
              <a:t> </a:t>
            </a:r>
            <a:r>
              <a:rPr lang="en-GB" sz="2400" dirty="0" err="1"/>
              <a:t>podanego</a:t>
            </a:r>
            <a:r>
              <a:rPr lang="en-GB" sz="2400" dirty="0"/>
              <a:t> </a:t>
            </a:r>
            <a:r>
              <a:rPr lang="en-GB" sz="2400" dirty="0" err="1"/>
              <a:t>przez</a:t>
            </a:r>
            <a:r>
              <a:rPr lang="en-GB" sz="2400" dirty="0"/>
              <a:t> </a:t>
            </a:r>
            <a:r>
              <a:rPr lang="en-GB" sz="2400" dirty="0" err="1"/>
              <a:t>uzytkownika</a:t>
            </a:r>
            <a:r>
              <a:rPr lang="en-GB" sz="2400" dirty="0"/>
              <a:t> </a:t>
            </a:r>
            <a:r>
              <a:rPr lang="en-GB" sz="2400" dirty="0" err="1"/>
              <a:t>będzie</a:t>
            </a:r>
            <a:r>
              <a:rPr lang="en-GB" sz="2400" dirty="0"/>
              <a:t> </a:t>
            </a:r>
            <a:r>
              <a:rPr lang="en-GB" sz="2400" dirty="0" err="1"/>
              <a:t>proponować</a:t>
            </a:r>
            <a:r>
              <a:rPr lang="en-GB" sz="2400" dirty="0"/>
              <a:t> </a:t>
            </a:r>
            <a:r>
              <a:rPr lang="en-GB" sz="2400" dirty="0" err="1"/>
              <a:t>odpowiendią</a:t>
            </a:r>
            <a:r>
              <a:rPr lang="en-GB" sz="2400" dirty="0"/>
              <a:t> </a:t>
            </a:r>
            <a:r>
              <a:rPr lang="en-GB" sz="2400" dirty="0" err="1"/>
              <a:t>liczbę</a:t>
            </a:r>
            <a:r>
              <a:rPr lang="en-GB" sz="2400" dirty="0"/>
              <a:t> </a:t>
            </a:r>
            <a:r>
              <a:rPr lang="en-GB" sz="2400" dirty="0" err="1"/>
              <a:t>korekcji</a:t>
            </a:r>
            <a:r>
              <a:rPr lang="en-GB" sz="2400" dirty="0"/>
              <a:t>.</a:t>
            </a:r>
            <a:endParaRPr lang="pl-PL" sz="2400" dirty="0"/>
          </a:p>
        </p:txBody>
      </p:sp>
      <p:sp>
        <p:nvSpPr>
          <p:cNvPr id="4" name="Data — symbol zastępczy 3">
            <a:extLst>
              <a:ext uri="{FF2B5EF4-FFF2-40B4-BE49-F238E27FC236}">
                <a16:creationId xmlns:a16="http://schemas.microsoft.com/office/drawing/2014/main" id="{1CB1E77D-BC6B-46E9-A266-292BF5B66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5" name="Stopka — symbol zastępczy 4">
            <a:extLst>
              <a:ext uri="{FF2B5EF4-FFF2-40B4-BE49-F238E27FC236}">
                <a16:creationId xmlns:a16="http://schemas.microsoft.com/office/drawing/2014/main" id="{13E18432-CFA9-4F2E-902D-95B38069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082C8496-0D63-4559-BFA5-683F57801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2842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153F4F-A16A-4B8B-9227-2EB4EFA0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Ocena</a:t>
            </a:r>
            <a:r>
              <a:rPr lang="en-GB" dirty="0"/>
              <a:t> </a:t>
            </a:r>
            <a:r>
              <a:rPr lang="en-GB" dirty="0" err="1"/>
              <a:t>działania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12209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Ocena</a:t>
            </a:r>
            <a:r>
              <a:rPr lang="en-GB" dirty="0"/>
              <a:t> </a:t>
            </a:r>
            <a:r>
              <a:rPr lang="en-GB" dirty="0" err="1"/>
              <a:t>działania</a:t>
            </a:r>
            <a:endParaRPr lang="pl-PL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21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EAC2C78-C6D5-F460-C610-E3B45D439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6426" y="2751552"/>
            <a:ext cx="4712836" cy="2893610"/>
          </a:xfrm>
          <a:prstGeom prst="rect">
            <a:avLst/>
          </a:prstGeom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56BA255D-E96E-77E4-28AF-90C605AE9DBB}"/>
              </a:ext>
            </a:extLst>
          </p:cNvPr>
          <p:cNvSpPr txBox="1"/>
          <p:nvPr/>
        </p:nvSpPr>
        <p:spPr>
          <a:xfrm>
            <a:off x="1040523" y="2680138"/>
            <a:ext cx="53161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Przeprowadziliśmy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test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danych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wczytanych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pliku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Fragment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pliku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widoczny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jest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poniżej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Pierwsze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słowo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linii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poprawne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oczekiwane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słowo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Testowaliśmy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działanie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korektora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podstawie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kolejnych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słów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linii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które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zawierały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błędy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Zbiór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testowy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zawierał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270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poprawnych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słów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(270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linii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Dla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każdego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z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podane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było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kilka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błędnych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pl-PL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Obraz 15">
            <a:extLst>
              <a:ext uri="{FF2B5EF4-FFF2-40B4-BE49-F238E27FC236}">
                <a16:creationId xmlns:a16="http://schemas.microsoft.com/office/drawing/2014/main" id="{DE3DCD2F-4BAE-A616-3087-31A155655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4221" y="5104567"/>
            <a:ext cx="3574090" cy="95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83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Ocena</a:t>
            </a:r>
            <a:r>
              <a:rPr lang="en-GB" dirty="0"/>
              <a:t> </a:t>
            </a:r>
            <a:r>
              <a:rPr lang="en-GB" dirty="0" err="1"/>
              <a:t>działania</a:t>
            </a:r>
            <a:endParaRPr lang="pl-PL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22</a:t>
            </a:fld>
            <a:endParaRPr lang="pl-PL"/>
          </a:p>
        </p:txBody>
      </p:sp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2ABF52B7-8DF3-5FFF-5792-25F4CB30E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1460" y="2571514"/>
            <a:ext cx="4409096" cy="3280646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7D1E87E-D4A6-03A6-8568-5D0A806F8908}"/>
              </a:ext>
            </a:extLst>
          </p:cNvPr>
          <p:cNvSpPr txBox="1"/>
          <p:nvPr/>
        </p:nvSpPr>
        <p:spPr>
          <a:xfrm>
            <a:off x="1156922" y="3148662"/>
            <a:ext cx="5391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Najlepsze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efekty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osiągnięto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gdy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parameter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liczby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korekcji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ustawiono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&gt;=7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słów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Wtedy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wynik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wyniósł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88%.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Stworzony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korektor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jest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dość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skuteczny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nawet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przy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parametrze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liczby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korekcji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== 1.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Wtedy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dokładność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wynosi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75%.</a:t>
            </a:r>
            <a:endParaRPr lang="pl-PL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73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CBCDF373-B5D6-4F86-8E13-9DB224014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pl-PL" sz="4800"/>
              <a:t>Podsumowanie</a:t>
            </a:r>
          </a:p>
        </p:txBody>
      </p:sp>
      <p:sp>
        <p:nvSpPr>
          <p:cNvPr id="7" name="Zawartość — symbol zastępczy 6">
            <a:extLst>
              <a:ext uri="{FF2B5EF4-FFF2-40B4-BE49-F238E27FC236}">
                <a16:creationId xmlns:a16="http://schemas.microsoft.com/office/drawing/2014/main" id="{922901A9-2FA2-4FF9-8C8C-B9DE9921F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5" y="2706624"/>
            <a:ext cx="7560827" cy="3383280"/>
          </a:xfrm>
        </p:spPr>
        <p:txBody>
          <a:bodyPr rtlCol="0">
            <a:normAutofit/>
          </a:bodyPr>
          <a:lstStyle/>
          <a:p>
            <a:pPr rtl="0"/>
            <a:r>
              <a:rPr lang="en-GB" dirty="0" err="1"/>
              <a:t>Zrealizownao</a:t>
            </a:r>
            <a:r>
              <a:rPr lang="en-GB" dirty="0"/>
              <a:t> </a:t>
            </a:r>
            <a:r>
              <a:rPr lang="en-GB" dirty="0" err="1"/>
              <a:t>cel</a:t>
            </a:r>
            <a:r>
              <a:rPr lang="en-GB" dirty="0"/>
              <a:t> </a:t>
            </a:r>
            <a:r>
              <a:rPr lang="en-GB" dirty="0" err="1"/>
              <a:t>opisywanego</a:t>
            </a:r>
            <a:r>
              <a:rPr lang="en-GB" dirty="0"/>
              <a:t> </a:t>
            </a:r>
            <a:r>
              <a:rPr lang="en-GB" dirty="0" err="1"/>
              <a:t>projektu</a:t>
            </a:r>
            <a:r>
              <a:rPr lang="en-GB" dirty="0"/>
              <a:t>, </a:t>
            </a:r>
            <a:r>
              <a:rPr lang="en-GB" dirty="0" err="1"/>
              <a:t>stworzono</a:t>
            </a:r>
            <a:r>
              <a:rPr lang="en-GB" dirty="0"/>
              <a:t> </a:t>
            </a:r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r>
              <a:rPr lang="en-GB" dirty="0"/>
              <a:t> </a:t>
            </a:r>
            <a:r>
              <a:rPr lang="en-GB" dirty="0" err="1"/>
              <a:t>dla</a:t>
            </a:r>
            <a:r>
              <a:rPr lang="en-GB" dirty="0"/>
              <a:t> </a:t>
            </a:r>
            <a:r>
              <a:rPr lang="en-GB" dirty="0" err="1"/>
              <a:t>języka</a:t>
            </a:r>
            <a:r>
              <a:rPr lang="en-GB" dirty="0"/>
              <a:t> </a:t>
            </a:r>
            <a:r>
              <a:rPr lang="en-GB" dirty="0" err="1"/>
              <a:t>angielskiego</a:t>
            </a:r>
            <a:r>
              <a:rPr lang="en-GB" dirty="0"/>
              <a:t>. W </a:t>
            </a:r>
            <a:r>
              <a:rPr lang="en-GB" dirty="0" err="1"/>
              <a:t>prostym</a:t>
            </a:r>
            <a:r>
              <a:rPr lang="en-GB" dirty="0"/>
              <a:t> </a:t>
            </a:r>
            <a:r>
              <a:rPr lang="en-GB" dirty="0" err="1"/>
              <a:t>interfejsie</a:t>
            </a:r>
            <a:r>
              <a:rPr lang="en-GB" dirty="0"/>
              <a:t> </a:t>
            </a:r>
            <a:r>
              <a:rPr lang="en-GB" dirty="0" err="1"/>
              <a:t>użytkownika</a:t>
            </a:r>
            <a:r>
              <a:rPr lang="en-GB" dirty="0"/>
              <a:t> </a:t>
            </a:r>
            <a:r>
              <a:rPr lang="en-GB" dirty="0" err="1"/>
              <a:t>istnieje</a:t>
            </a:r>
            <a:r>
              <a:rPr lang="en-GB" dirty="0"/>
              <a:t> </a:t>
            </a:r>
            <a:r>
              <a:rPr lang="en-GB" dirty="0" err="1"/>
              <a:t>możliwość</a:t>
            </a:r>
            <a:r>
              <a:rPr lang="en-GB" dirty="0"/>
              <a:t> </a:t>
            </a:r>
            <a:r>
              <a:rPr lang="en-GB" dirty="0" err="1"/>
              <a:t>podania</a:t>
            </a:r>
            <a:r>
              <a:rPr lang="en-GB" dirty="0"/>
              <a:t> </a:t>
            </a:r>
            <a:r>
              <a:rPr lang="en-GB" dirty="0" err="1"/>
              <a:t>oczekiwanej</a:t>
            </a:r>
            <a:r>
              <a:rPr lang="en-GB" dirty="0"/>
              <a:t> </a:t>
            </a:r>
            <a:r>
              <a:rPr lang="en-GB" dirty="0" err="1"/>
              <a:t>liczby</a:t>
            </a:r>
            <a:r>
              <a:rPr lang="en-GB" dirty="0"/>
              <a:t> </a:t>
            </a:r>
            <a:r>
              <a:rPr lang="en-GB" dirty="0" err="1"/>
              <a:t>korekcji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5165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CBCDF373-B5D6-4F86-8E13-9DB224014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sz="4800" dirty="0" err="1"/>
              <a:t>Bibliografia</a:t>
            </a:r>
            <a:endParaRPr lang="pl-PL" sz="4800" dirty="0"/>
          </a:p>
        </p:txBody>
      </p:sp>
      <p:sp>
        <p:nvSpPr>
          <p:cNvPr id="7" name="Zawartość — symbol zastępczy 6">
            <a:extLst>
              <a:ext uri="{FF2B5EF4-FFF2-40B4-BE49-F238E27FC236}">
                <a16:creationId xmlns:a16="http://schemas.microsoft.com/office/drawing/2014/main" id="{922901A9-2FA2-4FF9-8C8C-B9DE9921F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706624"/>
            <a:ext cx="6923900" cy="3383280"/>
          </a:xfrm>
        </p:spPr>
        <p:txBody>
          <a:bodyPr rtlCol="0">
            <a:normAutofit/>
          </a:bodyPr>
          <a:lstStyle/>
          <a:p>
            <a:pPr marL="457200" indent="-457200" rtl="0">
              <a:buAutoNum type="arabicPeriod"/>
            </a:pPr>
            <a:r>
              <a:rPr lang="en-GB" dirty="0">
                <a:hlinkClick r:id="rId3"/>
              </a:rPr>
              <a:t>https://www.norvig.com/spell-correct.html</a:t>
            </a:r>
            <a:endParaRPr lang="en-GB" dirty="0"/>
          </a:p>
          <a:p>
            <a:pPr marL="457200" indent="-457200" rtl="0">
              <a:buAutoNum type="arabicPeriod"/>
            </a:pPr>
            <a:r>
              <a:rPr lang="pl-PL" dirty="0">
                <a:hlinkClick r:id="rId4"/>
              </a:rPr>
              <a:t>https://pl.wikipedia.org/wiki/Twierdzenie_Bayesa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7300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6F5BB92-813C-4042-B316-05BBE4D46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l-PL"/>
              <a:t>Dziękujemy!</a:t>
            </a:r>
          </a:p>
        </p:txBody>
      </p:sp>
      <p:pic>
        <p:nvPicPr>
          <p:cNvPr id="23" name="Obraz online — symbol zastępczy 23" descr="Użytkownik">
            <a:extLst>
              <a:ext uri="{FF2B5EF4-FFF2-40B4-BE49-F238E27FC236}">
                <a16:creationId xmlns:a16="http://schemas.microsoft.com/office/drawing/2014/main" id="{B4D6CBD8-BAE2-4829-AC80-ACEA4658DD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730240" y="2954147"/>
            <a:ext cx="731520" cy="731520"/>
          </a:xfrm>
        </p:spPr>
      </p:pic>
      <p:sp>
        <p:nvSpPr>
          <p:cNvPr id="9" name="Tekst — symbol zastępczy 8">
            <a:extLst>
              <a:ext uri="{FF2B5EF4-FFF2-40B4-BE49-F238E27FC236}">
                <a16:creationId xmlns:a16="http://schemas.microsoft.com/office/drawing/2014/main" id="{41690B51-B7AB-4D15-951F-60CB62BB8DC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184238" y="3972540"/>
            <a:ext cx="3823524" cy="995190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en-GB" dirty="0"/>
              <a:t>Aleksandra Goryczka</a:t>
            </a:r>
          </a:p>
          <a:p>
            <a:pPr rtl="0"/>
            <a:r>
              <a:rPr lang="en-GB" dirty="0"/>
              <a:t>Aleksander </a:t>
            </a:r>
            <a:r>
              <a:rPr lang="en-GB" dirty="0" err="1"/>
              <a:t>Kuś</a:t>
            </a:r>
            <a:endParaRPr lang="pl-PL" dirty="0"/>
          </a:p>
        </p:txBody>
      </p:sp>
      <p:sp>
        <p:nvSpPr>
          <p:cNvPr id="3" name="Data — symbol zastępczy 2">
            <a:extLst>
              <a:ext uri="{FF2B5EF4-FFF2-40B4-BE49-F238E27FC236}">
                <a16:creationId xmlns:a16="http://schemas.microsoft.com/office/drawing/2014/main" id="{DECE1FA4-302E-47BF-AD27-4A7685949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4" name="Stopka — symbol zastępczy 3">
            <a:extLst>
              <a:ext uri="{FF2B5EF4-FFF2-40B4-BE49-F238E27FC236}">
                <a16:creationId xmlns:a16="http://schemas.microsoft.com/office/drawing/2014/main" id="{8B357B38-EB06-465C-8F7E-F7E1E7079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5" name="Numer slajdu — symbol zastępczy 4">
            <a:extLst>
              <a:ext uri="{FF2B5EF4-FFF2-40B4-BE49-F238E27FC236}">
                <a16:creationId xmlns:a16="http://schemas.microsoft.com/office/drawing/2014/main" id="{763B58A6-180C-4F65-9C7E-460497F34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5194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153F4F-A16A-4B8B-9227-2EB4EFA0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err="1"/>
              <a:t>Wstęp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01432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858C0DDC-D116-43DA-B0B5-A6A82668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Cel</a:t>
            </a:r>
            <a:r>
              <a:rPr lang="en-GB" dirty="0"/>
              <a:t> </a:t>
            </a:r>
            <a:r>
              <a:rPr lang="en-GB" dirty="0" err="1"/>
              <a:t>pracy</a:t>
            </a:r>
            <a:endParaRPr lang="pl-PL" dirty="0"/>
          </a:p>
        </p:txBody>
      </p:sp>
      <p:sp>
        <p:nvSpPr>
          <p:cNvPr id="5" name="Zawartość — symbol zastępczy 4">
            <a:extLst>
              <a:ext uri="{FF2B5EF4-FFF2-40B4-BE49-F238E27FC236}">
                <a16:creationId xmlns:a16="http://schemas.microsoft.com/office/drawing/2014/main" id="{5B430F02-9645-4F56-99F7-1DC2F76FF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dirty="0" err="1"/>
              <a:t>Stworzenie</a:t>
            </a:r>
            <a:r>
              <a:rPr lang="en-GB" dirty="0"/>
              <a:t> </a:t>
            </a:r>
            <a:r>
              <a:rPr lang="en-GB" dirty="0" err="1"/>
              <a:t>korektora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en-GB" dirty="0"/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dirty="0" err="1"/>
              <a:t>Możliwość</a:t>
            </a:r>
            <a:r>
              <a:rPr lang="en-GB" dirty="0"/>
              <a:t> </a:t>
            </a:r>
            <a:r>
              <a:rPr lang="en-GB" dirty="0" err="1"/>
              <a:t>określenia</a:t>
            </a:r>
            <a:r>
              <a:rPr lang="en-GB" dirty="0"/>
              <a:t> </a:t>
            </a:r>
            <a:r>
              <a:rPr lang="en-GB" dirty="0" err="1"/>
              <a:t>liczby</a:t>
            </a:r>
            <a:r>
              <a:rPr lang="en-GB" dirty="0"/>
              <a:t> </a:t>
            </a:r>
            <a:r>
              <a:rPr lang="en-GB" dirty="0" err="1"/>
              <a:t>korekcji</a:t>
            </a:r>
            <a:endParaRPr lang="en-GB" dirty="0"/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sz="2400" dirty="0" err="1"/>
              <a:t>Stworzenie</a:t>
            </a:r>
            <a:r>
              <a:rPr lang="en-GB" sz="2400" dirty="0"/>
              <a:t> </a:t>
            </a:r>
            <a:r>
              <a:rPr lang="en-GB" sz="2400" dirty="0" err="1"/>
              <a:t>prostego</a:t>
            </a:r>
            <a:r>
              <a:rPr lang="en-GB" sz="2400" dirty="0"/>
              <a:t> </a:t>
            </a:r>
            <a:r>
              <a:rPr lang="en-GB" sz="2400" dirty="0" err="1"/>
              <a:t>interfejsu</a:t>
            </a:r>
            <a:r>
              <a:rPr lang="en-GB" sz="2400" dirty="0"/>
              <a:t> </a:t>
            </a:r>
            <a:r>
              <a:rPr lang="en-GB" sz="2400" dirty="0" err="1"/>
              <a:t>użytkownika</a:t>
            </a:r>
            <a:endParaRPr lang="en-GB" sz="2400" dirty="0"/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D9E1B180-F4BB-46B9-937E-3469FC681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5373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858C0DDC-D116-43DA-B0B5-A6A82668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Zakres</a:t>
            </a:r>
            <a:r>
              <a:rPr lang="en-GB" dirty="0"/>
              <a:t> </a:t>
            </a:r>
            <a:r>
              <a:rPr lang="en-GB" dirty="0" err="1"/>
              <a:t>pracy</a:t>
            </a:r>
            <a:endParaRPr lang="pl-PL" dirty="0"/>
          </a:p>
        </p:txBody>
      </p:sp>
      <p:sp>
        <p:nvSpPr>
          <p:cNvPr id="5" name="Zawartość — symbol zastępczy 4">
            <a:extLst>
              <a:ext uri="{FF2B5EF4-FFF2-40B4-BE49-F238E27FC236}">
                <a16:creationId xmlns:a16="http://schemas.microsoft.com/office/drawing/2014/main" id="{5B430F02-9645-4F56-99F7-1DC2F76FF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sz="2400" dirty="0" err="1"/>
              <a:t>Implementacja</a:t>
            </a:r>
            <a:r>
              <a:rPr lang="en-GB" sz="2400" dirty="0"/>
              <a:t> </a:t>
            </a:r>
            <a:r>
              <a:rPr lang="en-GB" sz="2400" dirty="0" err="1"/>
              <a:t>korektora</a:t>
            </a:r>
            <a:r>
              <a:rPr lang="en-GB" sz="2400" dirty="0"/>
              <a:t> </a:t>
            </a:r>
            <a:r>
              <a:rPr lang="en-GB" sz="2400" dirty="0" err="1"/>
              <a:t>pisowni</a:t>
            </a:r>
            <a:endParaRPr lang="en-GB" sz="2400" dirty="0"/>
          </a:p>
          <a:p>
            <a:pPr marL="342900" indent="-342900" rtl="0">
              <a:buFont typeface="Arial" panose="020B0604020202020204" pitchFamily="34" charset="0"/>
              <a:buChar char="•"/>
            </a:pPr>
            <a:r>
              <a:rPr lang="en-GB" dirty="0" err="1"/>
              <a:t>Stworzenie</a:t>
            </a:r>
            <a:r>
              <a:rPr lang="en-GB" dirty="0"/>
              <a:t> </a:t>
            </a:r>
            <a:r>
              <a:rPr lang="en-GB" dirty="0" err="1"/>
              <a:t>raportu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temat</a:t>
            </a:r>
            <a:r>
              <a:rPr lang="en-GB" dirty="0"/>
              <a:t> </a:t>
            </a:r>
            <a:r>
              <a:rPr lang="en-GB" dirty="0" err="1"/>
              <a:t>pracy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jego</a:t>
            </a:r>
            <a:r>
              <a:rPr lang="en-GB" dirty="0"/>
              <a:t> </a:t>
            </a:r>
            <a:r>
              <a:rPr lang="en-GB" dirty="0" err="1"/>
              <a:t>prezentacja</a:t>
            </a:r>
            <a:r>
              <a:rPr lang="en-GB" sz="2400" dirty="0"/>
              <a:t> </a:t>
            </a:r>
            <a:endParaRPr lang="pl-PL" sz="2400" dirty="0"/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D9E1B180-F4BB-46B9-937E-3469FC681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02109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858C0DDC-D116-43DA-B0B5-A6A82668A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dirty="0" err="1"/>
              <a:t>Metodyka</a:t>
            </a:r>
            <a:r>
              <a:rPr lang="en-GB" dirty="0"/>
              <a:t> </a:t>
            </a:r>
            <a:r>
              <a:rPr lang="en-GB" dirty="0" err="1"/>
              <a:t>pracy</a:t>
            </a:r>
            <a:endParaRPr lang="pl-PL" dirty="0"/>
          </a:p>
        </p:txBody>
      </p:sp>
      <p:sp>
        <p:nvSpPr>
          <p:cNvPr id="5" name="Zawartość — symbol zastępczy 4">
            <a:extLst>
              <a:ext uri="{FF2B5EF4-FFF2-40B4-BE49-F238E27FC236}">
                <a16:creationId xmlns:a16="http://schemas.microsoft.com/office/drawing/2014/main" id="{5B430F02-9645-4F56-99F7-1DC2F76FF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Python&gt;=3.10.*</a:t>
            </a:r>
          </a:p>
        </p:txBody>
      </p:sp>
      <p:sp>
        <p:nvSpPr>
          <p:cNvPr id="6" name="Numer slajdu — symbol zastępczy 5">
            <a:extLst>
              <a:ext uri="{FF2B5EF4-FFF2-40B4-BE49-F238E27FC236}">
                <a16:creationId xmlns:a16="http://schemas.microsoft.com/office/drawing/2014/main" id="{D9E1B180-F4BB-46B9-937E-3469FC681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70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9153F4F-A16A-4B8B-9227-2EB4EFA02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 err="1"/>
              <a:t>Część</a:t>
            </a:r>
            <a:r>
              <a:rPr lang="en-GB" dirty="0"/>
              <a:t> </a:t>
            </a:r>
            <a:r>
              <a:rPr lang="en-GB" dirty="0" err="1"/>
              <a:t>teoretyczna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6829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Trochę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prawdopodobieństwa</a:t>
            </a:r>
            <a:r>
              <a:rPr lang="en-GB" dirty="0"/>
              <a:t>…</a:t>
            </a:r>
            <a:endParaRPr lang="pl-PL" dirty="0"/>
          </a:p>
        </p:txBody>
      </p:sp>
      <p:sp>
        <p:nvSpPr>
          <p:cNvPr id="15" name="Zawartość — symbol zastępczy 14">
            <a:extLst>
              <a:ext uri="{FF2B5EF4-FFF2-40B4-BE49-F238E27FC236}">
                <a16:creationId xmlns:a16="http://schemas.microsoft.com/office/drawing/2014/main" id="{91B932A8-2C41-4CC8-B93B-6E5AD145A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578608"/>
            <a:ext cx="5157787" cy="2572645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dirty="0"/>
              <a:t>W – </a:t>
            </a:r>
            <a:r>
              <a:rPr lang="en-GB" dirty="0" err="1"/>
              <a:t>wpisane</a:t>
            </a:r>
            <a:r>
              <a:rPr lang="en-GB" dirty="0"/>
              <a:t> </a:t>
            </a:r>
            <a:r>
              <a:rPr lang="en-GB" dirty="0" err="1"/>
              <a:t>słowo</a:t>
            </a:r>
            <a:endParaRPr lang="en-GB" dirty="0"/>
          </a:p>
          <a:p>
            <a:pPr marL="0" indent="0" rtl="0">
              <a:buNone/>
            </a:pPr>
            <a:r>
              <a:rPr lang="en-GB" dirty="0"/>
              <a:t>C – </a:t>
            </a:r>
            <a:r>
              <a:rPr lang="en-GB" dirty="0" err="1"/>
              <a:t>szukane</a:t>
            </a:r>
            <a:r>
              <a:rPr lang="en-GB" dirty="0"/>
              <a:t> </a:t>
            </a:r>
            <a:r>
              <a:rPr lang="en-GB" dirty="0" err="1"/>
              <a:t>słowo</a:t>
            </a:r>
            <a:r>
              <a:rPr lang="en-GB" dirty="0"/>
              <a:t>, </a:t>
            </a:r>
            <a:r>
              <a:rPr lang="en-GB" dirty="0" err="1"/>
              <a:t>poprawne</a:t>
            </a:r>
            <a:r>
              <a:rPr lang="en-GB" dirty="0"/>
              <a:t>, </a:t>
            </a:r>
            <a:r>
              <a:rPr lang="en-GB" dirty="0" err="1"/>
              <a:t>korekcja</a:t>
            </a:r>
            <a:endParaRPr lang="en-GB" dirty="0"/>
          </a:p>
          <a:p>
            <a:pPr marL="0" indent="0" rtl="0">
              <a:buNone/>
            </a:pPr>
            <a:endParaRPr lang="en-GB" dirty="0"/>
          </a:p>
          <a:p>
            <a:pPr marL="0" indent="0" rtl="0">
              <a:buNone/>
            </a:pPr>
            <a:r>
              <a:rPr lang="en-GB" dirty="0" err="1"/>
              <a:t>Pierwotnie</a:t>
            </a:r>
            <a:r>
              <a:rPr lang="en-GB" dirty="0"/>
              <a:t> </a:t>
            </a:r>
            <a:r>
              <a:rPr lang="en-GB" dirty="0" err="1"/>
              <a:t>mamy</a:t>
            </a:r>
            <a:r>
              <a:rPr lang="en-GB" dirty="0"/>
              <a:t>:</a:t>
            </a:r>
          </a:p>
          <a:p>
            <a:pPr marL="0" indent="0" rtl="0">
              <a:buNone/>
            </a:pP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3" y="2344626"/>
            <a:ext cx="5183188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dirty="0" err="1"/>
              <a:t>Wg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prawdopodbieństwa</a:t>
            </a:r>
            <a:r>
              <a:rPr lang="en-GB" dirty="0"/>
              <a:t> </a:t>
            </a:r>
            <a:r>
              <a:rPr lang="en-GB" dirty="0" err="1"/>
              <a:t>warunkowego</a:t>
            </a:r>
            <a:r>
              <a:rPr lang="en-GB" dirty="0"/>
              <a:t> </a:t>
            </a:r>
            <a:r>
              <a:rPr lang="en-GB" dirty="0" err="1"/>
              <a:t>Bayes’a</a:t>
            </a:r>
            <a:r>
              <a:rPr lang="en-GB" dirty="0"/>
              <a:t>:</a:t>
            </a:r>
          </a:p>
          <a:p>
            <a:pPr marL="0" indent="0" rtl="0">
              <a:buNone/>
            </a:pPr>
            <a:endParaRPr lang="en-GB" dirty="0"/>
          </a:p>
          <a:p>
            <a:pPr marL="0" indent="0" rtl="0">
              <a:buNone/>
            </a:pPr>
            <a:endParaRPr lang="en-GB" dirty="0"/>
          </a:p>
          <a:p>
            <a:pPr marL="0" indent="0" rtl="0">
              <a:buNone/>
            </a:pPr>
            <a:r>
              <a:rPr lang="en-GB" dirty="0"/>
              <a:t>P(w) = 1, </a:t>
            </a:r>
            <a:r>
              <a:rPr lang="en-GB" dirty="0" err="1"/>
              <a:t>dla</a:t>
            </a:r>
            <a:r>
              <a:rPr lang="en-GB" dirty="0"/>
              <a:t> </a:t>
            </a:r>
            <a:r>
              <a:rPr lang="en-GB" dirty="0" err="1"/>
              <a:t>każdego</a:t>
            </a:r>
            <a:r>
              <a:rPr lang="en-GB" dirty="0"/>
              <a:t> </a:t>
            </a:r>
            <a:r>
              <a:rPr lang="en-GB" dirty="0" err="1"/>
              <a:t>wpisanego</a:t>
            </a:r>
            <a:r>
              <a:rPr lang="en-GB" dirty="0"/>
              <a:t> </a:t>
            </a:r>
            <a:r>
              <a:rPr lang="en-GB" dirty="0" err="1"/>
              <a:t>słowa</a:t>
            </a:r>
            <a:r>
              <a:rPr lang="en-GB" dirty="0"/>
              <a:t>, </a:t>
            </a:r>
            <a:r>
              <a:rPr lang="en-GB" dirty="0" err="1"/>
              <a:t>więc</a:t>
            </a:r>
            <a:r>
              <a:rPr lang="en-GB" dirty="0"/>
              <a:t> </a:t>
            </a:r>
            <a:r>
              <a:rPr lang="en-GB" dirty="0" err="1"/>
              <a:t>otrzymujemy</a:t>
            </a:r>
            <a:r>
              <a:rPr lang="en-GB" dirty="0"/>
              <a:t>:</a:t>
            </a:r>
          </a:p>
          <a:p>
            <a:pPr marL="0" indent="0" rtl="0">
              <a:buNone/>
            </a:pPr>
            <a:endParaRPr lang="pl-PL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 dirty="0"/>
              <a:t>20</a:t>
            </a:r>
            <a:r>
              <a:rPr lang="en-GB" dirty="0"/>
              <a:t>23</a:t>
            </a:r>
            <a:r>
              <a:rPr lang="pl-PL" dirty="0"/>
              <a:t>-</a:t>
            </a:r>
            <a:r>
              <a:rPr lang="en-GB" dirty="0"/>
              <a:t>12</a:t>
            </a:r>
            <a:r>
              <a:rPr lang="pl-PL" dirty="0"/>
              <a:t>-</a:t>
            </a:r>
            <a:r>
              <a:rPr lang="en-GB" dirty="0"/>
              <a:t>19</a:t>
            </a:r>
            <a:endParaRPr lang="pl-PL" dirty="0"/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8</a:t>
            </a:fld>
            <a:endParaRPr lang="pl-PL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34BE8D4D-44E1-CD34-64FF-DADD29F31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986" y="4571568"/>
            <a:ext cx="3199786" cy="873890"/>
          </a:xfrm>
          <a:prstGeom prst="rect">
            <a:avLst/>
          </a:prstGeom>
        </p:spPr>
      </p:pic>
      <p:pic>
        <p:nvPicPr>
          <p:cNvPr id="24" name="Obraz 23">
            <a:extLst>
              <a:ext uri="{FF2B5EF4-FFF2-40B4-BE49-F238E27FC236}">
                <a16:creationId xmlns:a16="http://schemas.microsoft.com/office/drawing/2014/main" id="{53A13A24-2935-407F-E760-4DB49CDCF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603" y="3217153"/>
            <a:ext cx="4965536" cy="827590"/>
          </a:xfrm>
          <a:prstGeom prst="rect">
            <a:avLst/>
          </a:prstGeom>
        </p:spPr>
      </p:pic>
      <p:pic>
        <p:nvPicPr>
          <p:cNvPr id="26" name="Obraz 25">
            <a:extLst>
              <a:ext uri="{FF2B5EF4-FFF2-40B4-BE49-F238E27FC236}">
                <a16:creationId xmlns:a16="http://schemas.microsoft.com/office/drawing/2014/main" id="{9D6F22B4-EF5D-519C-0B77-4D5FE2823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8121" y="5377065"/>
            <a:ext cx="3713544" cy="75347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2836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7FD6002-E7C9-43AE-8B63-5ABE487D9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en-GB" dirty="0" err="1"/>
              <a:t>Trochę</a:t>
            </a:r>
            <a:r>
              <a:rPr lang="en-GB" dirty="0"/>
              <a:t> </a:t>
            </a:r>
            <a:r>
              <a:rPr lang="en-GB" dirty="0" err="1"/>
              <a:t>teorii</a:t>
            </a:r>
            <a:r>
              <a:rPr lang="en-GB" dirty="0"/>
              <a:t> </a:t>
            </a:r>
            <a:r>
              <a:rPr lang="en-GB" dirty="0" err="1"/>
              <a:t>prawdopodobieństwa</a:t>
            </a:r>
            <a:r>
              <a:rPr lang="en-GB" dirty="0"/>
              <a:t>…</a:t>
            </a:r>
            <a:endParaRPr lang="pl-PL" dirty="0"/>
          </a:p>
        </p:txBody>
      </p:sp>
      <p:sp>
        <p:nvSpPr>
          <p:cNvPr id="17" name="Zawartość — symbol zastępczy 16">
            <a:extLst>
              <a:ext uri="{FF2B5EF4-FFF2-40B4-BE49-F238E27FC236}">
                <a16:creationId xmlns:a16="http://schemas.microsoft.com/office/drawing/2014/main" id="{373034D9-ED6D-4A5A-A8F5-A417D26C5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97603" y="2344626"/>
            <a:ext cx="5183188" cy="370893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n-GB" b="1" dirty="0" err="1"/>
              <a:t>Cztery</a:t>
            </a:r>
            <a:r>
              <a:rPr lang="en-GB" b="1" dirty="0"/>
              <a:t> </a:t>
            </a:r>
            <a:r>
              <a:rPr lang="en-GB" b="1" dirty="0" err="1"/>
              <a:t>części</a:t>
            </a:r>
            <a:r>
              <a:rPr lang="en-GB" b="1" dirty="0"/>
              <a:t> </a:t>
            </a:r>
            <a:r>
              <a:rPr lang="en-GB" b="1" dirty="0" err="1"/>
              <a:t>tego</a:t>
            </a:r>
            <a:r>
              <a:rPr lang="en-GB" b="1" dirty="0"/>
              <a:t> </a:t>
            </a:r>
            <a:r>
              <a:rPr lang="en-GB" b="1" dirty="0" err="1"/>
              <a:t>wyrażenia</a:t>
            </a:r>
            <a:r>
              <a:rPr lang="en-GB" b="1" dirty="0"/>
              <a:t> to:</a:t>
            </a:r>
          </a:p>
          <a:p>
            <a:pPr marL="457200" indent="-457200" rtl="0">
              <a:buAutoNum type="arabicPeriod"/>
            </a:pPr>
            <a:r>
              <a:rPr lang="en-GB" dirty="0" err="1"/>
              <a:t>Mechanizm</a:t>
            </a:r>
            <a:r>
              <a:rPr lang="en-GB" dirty="0"/>
              <a:t> </a:t>
            </a:r>
            <a:r>
              <a:rPr lang="en-GB" dirty="0" err="1"/>
              <a:t>selekcji</a:t>
            </a:r>
            <a:endParaRPr lang="en-GB" dirty="0"/>
          </a:p>
          <a:p>
            <a:pPr marL="457200" indent="-457200" rtl="0">
              <a:buAutoNum type="arabicPeriod"/>
            </a:pPr>
            <a:r>
              <a:rPr lang="en-GB" dirty="0"/>
              <a:t>Model </a:t>
            </a:r>
            <a:r>
              <a:rPr lang="en-GB" dirty="0" err="1"/>
              <a:t>kandydata</a:t>
            </a:r>
            <a:endParaRPr lang="en-GB" dirty="0"/>
          </a:p>
          <a:p>
            <a:pPr marL="457200" indent="-457200" rtl="0">
              <a:buAutoNum type="arabicPeriod"/>
            </a:pPr>
            <a:r>
              <a:rPr lang="en-GB" dirty="0"/>
              <a:t>Model </a:t>
            </a:r>
            <a:r>
              <a:rPr lang="en-GB" dirty="0" err="1"/>
              <a:t>języka</a:t>
            </a:r>
            <a:endParaRPr lang="en-GB" dirty="0"/>
          </a:p>
          <a:p>
            <a:pPr marL="457200" indent="-457200" rtl="0">
              <a:buAutoNum type="arabicPeriod"/>
            </a:pPr>
            <a:r>
              <a:rPr lang="en-GB" dirty="0"/>
              <a:t>Model </a:t>
            </a:r>
            <a:r>
              <a:rPr lang="en-GB" dirty="0" err="1"/>
              <a:t>błędu</a:t>
            </a:r>
            <a:endParaRPr lang="en-GB" dirty="0"/>
          </a:p>
        </p:txBody>
      </p:sp>
      <p:sp>
        <p:nvSpPr>
          <p:cNvPr id="7" name="Data — symbol zastępczy 6">
            <a:extLst>
              <a:ext uri="{FF2B5EF4-FFF2-40B4-BE49-F238E27FC236}">
                <a16:creationId xmlns:a16="http://schemas.microsoft.com/office/drawing/2014/main" id="{5106234C-6B47-4BED-963B-6EC9C25B5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pl-PL"/>
              <a:t>20XX-09-03</a:t>
            </a:r>
          </a:p>
        </p:txBody>
      </p:sp>
      <p:sp>
        <p:nvSpPr>
          <p:cNvPr id="8" name="Stopka — symbol zastępczy 7">
            <a:extLst>
              <a:ext uri="{FF2B5EF4-FFF2-40B4-BE49-F238E27FC236}">
                <a16:creationId xmlns:a16="http://schemas.microsoft.com/office/drawing/2014/main" id="{61A905F0-41FB-4528-82FB-9C213C094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 err="1"/>
              <a:t>Korektor</a:t>
            </a:r>
            <a:r>
              <a:rPr lang="en-GB" dirty="0"/>
              <a:t> </a:t>
            </a:r>
            <a:r>
              <a:rPr lang="en-GB" dirty="0" err="1"/>
              <a:t>pisowni</a:t>
            </a:r>
            <a:endParaRPr lang="pl-PL" dirty="0"/>
          </a:p>
          <a:p>
            <a:pPr rtl="0"/>
            <a:endParaRPr lang="pl-PL" dirty="0"/>
          </a:p>
        </p:txBody>
      </p:sp>
      <p:sp>
        <p:nvSpPr>
          <p:cNvPr id="9" name="Numer slajdu — symbol zastępczy 8">
            <a:extLst>
              <a:ext uri="{FF2B5EF4-FFF2-40B4-BE49-F238E27FC236}">
                <a16:creationId xmlns:a16="http://schemas.microsoft.com/office/drawing/2014/main" id="{5BDE6EC3-B267-47CD-BA6E-B197B502B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C18C1E5-FB55-42F5-BD6D-9CC153FCDBE6}" type="slidenum">
              <a:rPr lang="pl-PL" smtClean="0"/>
              <a:pPr rtl="0"/>
              <a:t>9</a:t>
            </a:fld>
            <a:endParaRPr lang="pl-PL"/>
          </a:p>
        </p:txBody>
      </p:sp>
      <p:pic>
        <p:nvPicPr>
          <p:cNvPr id="3" name="Symbol zastępczy zawartości 2">
            <a:extLst>
              <a:ext uri="{FF2B5EF4-FFF2-40B4-BE49-F238E27FC236}">
                <a16:creationId xmlns:a16="http://schemas.microsoft.com/office/drawing/2014/main" id="{F8C4A5C1-04A9-017B-40A9-E900A9A583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11209" y="2335125"/>
            <a:ext cx="4347128" cy="882028"/>
          </a:xfrm>
          <a:prstGeom prst="rect">
            <a:avLst/>
          </a:prstGeom>
        </p:spPr>
      </p:pic>
      <p:sp>
        <p:nvSpPr>
          <p:cNvPr id="4" name="Zawartość — symbol zastępczy 16">
            <a:extLst>
              <a:ext uri="{FF2B5EF4-FFF2-40B4-BE49-F238E27FC236}">
                <a16:creationId xmlns:a16="http://schemas.microsoft.com/office/drawing/2014/main" id="{0D1FF3D0-F6DF-84D9-5195-8DEBB1AEA077}"/>
              </a:ext>
            </a:extLst>
          </p:cNvPr>
          <p:cNvSpPr txBox="1">
            <a:spLocks/>
          </p:cNvSpPr>
          <p:nvPr/>
        </p:nvSpPr>
        <p:spPr>
          <a:xfrm>
            <a:off x="532738" y="2289088"/>
            <a:ext cx="5563262" cy="42037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6347778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30">
      <a:majorFont>
        <a:latin typeface="The Serif Hand Black"/>
        <a:ea typeface=""/>
        <a:cs typeface=""/>
      </a:majorFont>
      <a:minorFont>
        <a:latin typeface="The Hand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8167090_TF00621257_Win32" id="{5B634228-D574-4489-A492-1C699C1BE57F}" vid="{40078318-8624-45B0-9564-B441C7A65080}"/>
    </a:ext>
  </a:extLst>
</a:theme>
</file>

<file path=ppt/theme/theme2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A8DA88-2D67-4B30-8205-C52078711284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3D2896BB-5566-4403-84AA-2FD10D9622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FB608F-E2ED-4AA5-B472-3C2C89444F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Szkicowanie prezentacji</Template>
  <TotalTime>198</TotalTime>
  <Words>834</Words>
  <Application>Microsoft Office PowerPoint</Application>
  <PresentationFormat>Panoramiczny</PresentationFormat>
  <Paragraphs>171</Paragraphs>
  <Slides>25</Slides>
  <Notes>25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SketchyVTI</vt:lpstr>
      <vt:lpstr>Korektor pisowni</vt:lpstr>
      <vt:lpstr>Abstrakt</vt:lpstr>
      <vt:lpstr>Wstęp</vt:lpstr>
      <vt:lpstr>Cel pracy</vt:lpstr>
      <vt:lpstr>Zakres pracy</vt:lpstr>
      <vt:lpstr>Metodyka pracy</vt:lpstr>
      <vt:lpstr>Część teoretyczna</vt:lpstr>
      <vt:lpstr>Trochę teorii prawdopodobieństwa…</vt:lpstr>
      <vt:lpstr>Trochę teorii prawdopodobieństwa…</vt:lpstr>
      <vt:lpstr>Trochę teorii prawdopodobieństwa…</vt:lpstr>
      <vt:lpstr>Trochę teorii prawdopodobieństwa…</vt:lpstr>
      <vt:lpstr>Trochę teorii prawdopodobieństwa…</vt:lpstr>
      <vt:lpstr>Trochę teorii prawdopodobieństwa…</vt:lpstr>
      <vt:lpstr>Część praktyczna - implementacja</vt:lpstr>
      <vt:lpstr>Implementacja</vt:lpstr>
      <vt:lpstr>Implementacja</vt:lpstr>
      <vt:lpstr>Implementacja</vt:lpstr>
      <vt:lpstr>Implementacja</vt:lpstr>
      <vt:lpstr>Implementacja prostego GUI</vt:lpstr>
      <vt:lpstr>Ocena działania</vt:lpstr>
      <vt:lpstr>Ocena działania</vt:lpstr>
      <vt:lpstr>Ocena działania</vt:lpstr>
      <vt:lpstr>Podsumowanie</vt:lpstr>
      <vt:lpstr>Bibliografia</vt:lpstr>
      <vt:lpstr>Dziękujemy!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Korektor pisowni</dc:title>
  <dc:creator>Aleksandra Goryczka</dc:creator>
  <cp:lastModifiedBy>Aleksandra Goryczka</cp:lastModifiedBy>
  <cp:revision>4</cp:revision>
  <dcterms:created xsi:type="dcterms:W3CDTF">2023-11-28T16:38:20Z</dcterms:created>
  <dcterms:modified xsi:type="dcterms:W3CDTF">2023-12-19T20:00:26Z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