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7837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7069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3512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4671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5227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2129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 obraz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0227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0167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5545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7605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0941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60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6190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0667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9568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3972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5980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BB5FDF4-016C-4D5C-A9E1-3B029D4F23C0}" type="datetimeFigureOut">
              <a:rPr lang="pl-PL" smtClean="0"/>
              <a:t>21.12.2023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4BC2EBAD-D5F1-41D7-8A65-AC46F6034519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28610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A6A8CEC-8789-8709-557D-BBFC089EBE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Language </a:t>
            </a:r>
            <a:r>
              <a:rPr lang="pl-PL" dirty="0" err="1"/>
              <a:t>Recognition</a:t>
            </a:r>
            <a:r>
              <a:rPr lang="pl-PL" dirty="0"/>
              <a:t> 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2ED13AEA-B05E-1222-CAB1-D7445B52A3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err="1"/>
              <a:t>FastText</a:t>
            </a:r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B39E33E-2526-5137-6DA4-66723CD2DAD9}"/>
              </a:ext>
            </a:extLst>
          </p:cNvPr>
          <p:cNvSpPr txBox="1"/>
          <p:nvPr/>
        </p:nvSpPr>
        <p:spPr>
          <a:xfrm>
            <a:off x="7259217" y="6477005"/>
            <a:ext cx="5075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Wojtek </a:t>
            </a:r>
            <a:r>
              <a:rPr lang="pl-PL" dirty="0" err="1"/>
              <a:t>Bafia</a:t>
            </a:r>
            <a:r>
              <a:rPr lang="pl-PL" dirty="0"/>
              <a:t>, Jakub Cudak, Damian Kluczyński</a:t>
            </a:r>
          </a:p>
        </p:txBody>
      </p:sp>
    </p:spTree>
    <p:extLst>
      <p:ext uri="{BB962C8B-B14F-4D97-AF65-F5344CB8AC3E}">
        <p14:creationId xmlns:p14="http://schemas.microsoft.com/office/powerpoint/2010/main" val="2476897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0AF9310F-5DBF-37EB-BD78-6E62D47CC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318" y="1133256"/>
            <a:ext cx="10799364" cy="459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552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C53AB3F5-C889-4073-A421-78CBFA62B54A}"/>
              </a:ext>
            </a:extLst>
          </p:cNvPr>
          <p:cNvSpPr txBox="1"/>
          <p:nvPr/>
        </p:nvSpPr>
        <p:spPr>
          <a:xfrm>
            <a:off x="3217507" y="410547"/>
            <a:ext cx="5756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800" dirty="0"/>
              <a:t>Porównanie 3 modeli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1133DE99-DD3C-604A-B686-448EB6EE9C27}"/>
              </a:ext>
            </a:extLst>
          </p:cNvPr>
          <p:cNvSpPr txBox="1"/>
          <p:nvPr/>
        </p:nvSpPr>
        <p:spPr>
          <a:xfrm>
            <a:off x="1119674" y="2397948"/>
            <a:ext cx="247228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Lid.176.bin</a:t>
            </a:r>
          </a:p>
          <a:p>
            <a:endParaRPr lang="pl-PL" sz="2800" dirty="0"/>
          </a:p>
          <a:p>
            <a:r>
              <a:rPr lang="pl-PL" dirty="0"/>
              <a:t>- </a:t>
            </a:r>
            <a:r>
              <a:rPr lang="pl-PL" dirty="0" err="1"/>
              <a:t>pre-trained</a:t>
            </a:r>
            <a:endParaRPr lang="pl-PL" dirty="0"/>
          </a:p>
          <a:p>
            <a:r>
              <a:rPr lang="pl-PL" dirty="0"/>
              <a:t>- szybszy</a:t>
            </a:r>
          </a:p>
          <a:p>
            <a:r>
              <a:rPr lang="pl-PL" dirty="0"/>
              <a:t>- dokładniejszy</a:t>
            </a:r>
          </a:p>
          <a:p>
            <a:r>
              <a:rPr lang="pl-PL" dirty="0"/>
              <a:t>- 176 języków</a:t>
            </a:r>
          </a:p>
          <a:p>
            <a:r>
              <a:rPr lang="pl-PL" dirty="0"/>
              <a:t>- data: Wikipedia, </a:t>
            </a:r>
            <a:r>
              <a:rPr lang="pl-PL" dirty="0" err="1"/>
              <a:t>Tatoeba</a:t>
            </a:r>
            <a:r>
              <a:rPr lang="pl-PL" dirty="0"/>
              <a:t>, </a:t>
            </a:r>
            <a:r>
              <a:rPr lang="pl-PL" dirty="0" err="1"/>
              <a:t>SETimes</a:t>
            </a:r>
            <a:endParaRPr lang="pl-PL" dirty="0"/>
          </a:p>
          <a:p>
            <a:endParaRPr lang="pl-PL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43F2BA62-C3C2-3FD2-AD77-02DBA914F1E4}"/>
              </a:ext>
            </a:extLst>
          </p:cNvPr>
          <p:cNvSpPr txBox="1"/>
          <p:nvPr/>
        </p:nvSpPr>
        <p:spPr>
          <a:xfrm>
            <a:off x="4918417" y="2397947"/>
            <a:ext cx="247228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Lid.176.ftz</a:t>
            </a:r>
          </a:p>
          <a:p>
            <a:endParaRPr lang="pl-PL" sz="2800" dirty="0"/>
          </a:p>
          <a:p>
            <a:r>
              <a:rPr lang="pl-PL" dirty="0"/>
              <a:t>- </a:t>
            </a:r>
            <a:r>
              <a:rPr lang="pl-PL" dirty="0" err="1"/>
              <a:t>pre-trained</a:t>
            </a:r>
            <a:endParaRPr lang="pl-PL" dirty="0"/>
          </a:p>
          <a:p>
            <a:r>
              <a:rPr lang="pl-PL" dirty="0"/>
              <a:t>- skompresowany</a:t>
            </a:r>
          </a:p>
          <a:p>
            <a:r>
              <a:rPr lang="pl-PL" dirty="0"/>
              <a:t>- 176 języków</a:t>
            </a:r>
          </a:p>
          <a:p>
            <a:r>
              <a:rPr lang="pl-PL" dirty="0"/>
              <a:t>- data: Wikipedia, </a:t>
            </a:r>
            <a:r>
              <a:rPr lang="pl-PL" dirty="0" err="1"/>
              <a:t>Tatoeba</a:t>
            </a:r>
            <a:r>
              <a:rPr lang="pl-PL" dirty="0"/>
              <a:t>, </a:t>
            </a:r>
            <a:r>
              <a:rPr lang="pl-PL" dirty="0" err="1"/>
              <a:t>SETimes</a:t>
            </a:r>
            <a:endParaRPr lang="pl-PL" dirty="0"/>
          </a:p>
          <a:p>
            <a:endParaRPr lang="pl-PL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7733ECAB-B42F-3C00-4182-50F41EB17F6D}"/>
              </a:ext>
            </a:extLst>
          </p:cNvPr>
          <p:cNvSpPr txBox="1"/>
          <p:nvPr/>
        </p:nvSpPr>
        <p:spPr>
          <a:xfrm>
            <a:off x="8572263" y="2397948"/>
            <a:ext cx="254086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/>
              <a:t>Nasz model</a:t>
            </a:r>
          </a:p>
          <a:p>
            <a:endParaRPr lang="pl-PL" sz="2800" dirty="0"/>
          </a:p>
          <a:p>
            <a:r>
              <a:rPr lang="pl-PL" dirty="0"/>
              <a:t>- </a:t>
            </a:r>
            <a:r>
              <a:rPr lang="pl-PL" dirty="0" err="1"/>
              <a:t>self-trained</a:t>
            </a:r>
            <a:endParaRPr lang="pl-PL" dirty="0"/>
          </a:p>
          <a:p>
            <a:r>
              <a:rPr lang="pl-PL" dirty="0"/>
              <a:t>- 5 języków</a:t>
            </a:r>
          </a:p>
          <a:p>
            <a:r>
              <a:rPr lang="pl-PL" dirty="0"/>
              <a:t>- lepszy</a:t>
            </a:r>
          </a:p>
        </p:txBody>
      </p:sp>
    </p:spTree>
    <p:extLst>
      <p:ext uri="{BB962C8B-B14F-4D97-AF65-F5344CB8AC3E}">
        <p14:creationId xmlns:p14="http://schemas.microsoft.com/office/powerpoint/2010/main" val="559611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tekst, zrzut ekranu, Czcionka&#10;&#10;Opis wygenerowany automatycznie">
            <a:extLst>
              <a:ext uri="{FF2B5EF4-FFF2-40B4-BE49-F238E27FC236}">
                <a16:creationId xmlns:a16="http://schemas.microsoft.com/office/drawing/2014/main" id="{D7E49E10-0639-5367-1F89-F9FE1B31C8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5788" y="3599582"/>
            <a:ext cx="3040462" cy="2902589"/>
          </a:xfrm>
          <a:prstGeom prst="rect">
            <a:avLst/>
          </a:prstGeom>
        </p:spPr>
      </p:pic>
      <p:pic>
        <p:nvPicPr>
          <p:cNvPr id="7" name="Obraz 6" descr="Obraz zawierający tekst, zrzut ekranu, Czcionka, linia&#10;&#10;Opis wygenerowany automatycznie">
            <a:extLst>
              <a:ext uri="{FF2B5EF4-FFF2-40B4-BE49-F238E27FC236}">
                <a16:creationId xmlns:a16="http://schemas.microsoft.com/office/drawing/2014/main" id="{5E54C9D3-8CC4-0F78-DED4-1F39C9D1A7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50" y="4035103"/>
            <a:ext cx="3910690" cy="1355525"/>
          </a:xfrm>
          <a:prstGeom prst="rect">
            <a:avLst/>
          </a:prstGeom>
        </p:spPr>
      </p:pic>
      <p:pic>
        <p:nvPicPr>
          <p:cNvPr id="9" name="Obraz 8" descr="Obraz zawierający tekst, zrzut ekranu, Czcionka&#10;&#10;Opis wygenerowany automatycznie">
            <a:extLst>
              <a:ext uri="{FF2B5EF4-FFF2-40B4-BE49-F238E27FC236}">
                <a16:creationId xmlns:a16="http://schemas.microsoft.com/office/drawing/2014/main" id="{A00EA195-6146-537A-D742-365AF18B14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697" y="4035103"/>
            <a:ext cx="3474902" cy="2533783"/>
          </a:xfrm>
          <a:prstGeom prst="rect">
            <a:avLst/>
          </a:prstGeom>
        </p:spPr>
      </p:pic>
      <p:pic>
        <p:nvPicPr>
          <p:cNvPr id="11" name="Obraz 10" descr="Obraz zawierający tekst, zrzut ekranu, Czcionka&#10;&#10;Opis wygenerowany automatycznie">
            <a:extLst>
              <a:ext uri="{FF2B5EF4-FFF2-40B4-BE49-F238E27FC236}">
                <a16:creationId xmlns:a16="http://schemas.microsoft.com/office/drawing/2014/main" id="{147A66E7-CA8B-08C2-66D8-0C4047111F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828" y="328800"/>
            <a:ext cx="4946355" cy="2833849"/>
          </a:xfrm>
          <a:prstGeom prst="rect">
            <a:avLst/>
          </a:prstGeom>
        </p:spPr>
      </p:pic>
      <p:pic>
        <p:nvPicPr>
          <p:cNvPr id="13" name="Obraz 12" descr="Obraz zawierający tekst, zrzut ekranu, Czcionka, numer&#10;&#10;Opis wygenerowany automatycznie">
            <a:extLst>
              <a:ext uri="{FF2B5EF4-FFF2-40B4-BE49-F238E27FC236}">
                <a16:creationId xmlns:a16="http://schemas.microsoft.com/office/drawing/2014/main" id="{9535BFFF-0AD8-B696-41A1-F0086B812A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50" y="328801"/>
            <a:ext cx="4796287" cy="337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364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7255838-90F0-5AF5-6CEC-5BE68D55A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Datasets</a:t>
            </a:r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F99948D9-A378-E27A-1271-D770365A7E7F}"/>
              </a:ext>
            </a:extLst>
          </p:cNvPr>
          <p:cNvSpPr txBox="1"/>
          <p:nvPr/>
        </p:nvSpPr>
        <p:spPr>
          <a:xfrm>
            <a:off x="738231" y="2004969"/>
            <a:ext cx="4513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Train – 20k wpisów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8F8249E3-C07A-AA1D-0EBE-A21B3167B471}"/>
              </a:ext>
            </a:extLst>
          </p:cNvPr>
          <p:cNvSpPr txBox="1"/>
          <p:nvPr/>
        </p:nvSpPr>
        <p:spPr>
          <a:xfrm>
            <a:off x="7190763" y="2004969"/>
            <a:ext cx="4513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Test – 1k wpisów</a:t>
            </a: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F709CC33-F670-6A1C-F35A-C047173AD9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231" y="2693728"/>
            <a:ext cx="4027321" cy="3911334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41F3E4BF-1A0B-2E7B-F0BF-988F45C030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0110" y="2695206"/>
            <a:ext cx="4027321" cy="385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540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Obraz zawierający tekst, zrzut ekranu, oprogramowanie, wyświetlacz&#10;&#10;Opis wygenerowany automatycznie">
            <a:extLst>
              <a:ext uri="{FF2B5EF4-FFF2-40B4-BE49-F238E27FC236}">
                <a16:creationId xmlns:a16="http://schemas.microsoft.com/office/drawing/2014/main" id="{51D546B2-83CB-0C79-D604-016DCAFC8E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225" y="295275"/>
            <a:ext cx="7067550" cy="626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827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1471D82-B96F-E6EF-09E1-DCAB90718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Przykład działania</a:t>
            </a:r>
          </a:p>
        </p:txBody>
      </p:sp>
      <p:pic>
        <p:nvPicPr>
          <p:cNvPr id="5" name="Obraz 4" descr="Obraz zawierający tekst, zrzut ekranu, wyświetlacz, Czcionka&#10;&#10;Opis wygenerowany automatycznie">
            <a:extLst>
              <a:ext uri="{FF2B5EF4-FFF2-40B4-BE49-F238E27FC236}">
                <a16:creationId xmlns:a16="http://schemas.microsoft.com/office/drawing/2014/main" id="{25E720CA-8C92-852C-0E6F-22981951C7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151" y="2303689"/>
            <a:ext cx="7639050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202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3B10121-D7A4-1259-192B-4C05C4A7A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2943775"/>
            <a:ext cx="10353762" cy="970450"/>
          </a:xfrm>
        </p:spPr>
        <p:txBody>
          <a:bodyPr/>
          <a:lstStyle/>
          <a:p>
            <a:r>
              <a:rPr lang="pl-PL" dirty="0"/>
              <a:t>Dziękujemy za uwagę</a:t>
            </a:r>
          </a:p>
        </p:txBody>
      </p:sp>
    </p:spTree>
    <p:extLst>
      <p:ext uri="{BB962C8B-B14F-4D97-AF65-F5344CB8AC3E}">
        <p14:creationId xmlns:p14="http://schemas.microsoft.com/office/powerpoint/2010/main" val="11817060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Łupek">
  <a:themeElements>
    <a:clrScheme name="Łupek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Łupek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Łupek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Łupek</Template>
  <TotalTime>292</TotalTime>
  <Words>79</Words>
  <Application>Microsoft Office PowerPoint</Application>
  <PresentationFormat>Panoramiczny</PresentationFormat>
  <Paragraphs>27</Paragraphs>
  <Slides>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1" baseType="lpstr">
      <vt:lpstr>Calisto MT</vt:lpstr>
      <vt:lpstr>Wingdings 2</vt:lpstr>
      <vt:lpstr>Łupek</vt:lpstr>
      <vt:lpstr>Language Recognition </vt:lpstr>
      <vt:lpstr>Prezentacja programu PowerPoint</vt:lpstr>
      <vt:lpstr>Prezentacja programu PowerPoint</vt:lpstr>
      <vt:lpstr>Prezentacja programu PowerPoint</vt:lpstr>
      <vt:lpstr>Datasets</vt:lpstr>
      <vt:lpstr>Prezentacja programu PowerPoint</vt:lpstr>
      <vt:lpstr>Przykład działania</vt:lpstr>
      <vt:lpstr>Dziękujemy za uwagę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 Recognition </dc:title>
  <dc:creator>Damian Kluczyński</dc:creator>
  <cp:lastModifiedBy>Damian Kluczyński</cp:lastModifiedBy>
  <cp:revision>2</cp:revision>
  <dcterms:created xsi:type="dcterms:W3CDTF">2023-12-20T14:05:38Z</dcterms:created>
  <dcterms:modified xsi:type="dcterms:W3CDTF">2023-12-21T05:38:51Z</dcterms:modified>
</cp:coreProperties>
</file>