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7" name="Body Level One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wild plants growing between rocks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Large rock formation under dark clouds with a dirt road in the foreground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Close-up of a wild plant growing between lava rocks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waterfall surrounded by a green rocky landscape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een, hilly landscape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Moss-covered rocks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1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Large rock formation under dark clouds with a dirt road in the foreground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2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3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2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3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Filip Żołyniak 11.12.2023r.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Filip Żołyniak 11.12.2023r.</a:t>
            </a:r>
          </a:p>
        </p:txBody>
      </p:sp>
      <p:sp>
        <p:nvSpPr>
          <p:cNvPr id="172" name="Rozpoznawanie języków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Rozpoznawanie języków</a:t>
            </a:r>
          </a:p>
        </p:txBody>
      </p:sp>
      <p:sp>
        <p:nvSpPr>
          <p:cNvPr id="173" name="Biblioteka FastText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Biblioteka FastText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róba badawcz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Próba badawcza</a:t>
            </a:r>
          </a:p>
        </p:txBody>
      </p:sp>
      <p:sp>
        <p:nvSpPr>
          <p:cNvPr id="202" name="Model przygotowany przez Meta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Model przygotowany przez Meta</a:t>
            </a:r>
          </a:p>
        </p:txBody>
      </p:sp>
      <p:sp>
        <p:nvSpPr>
          <p:cNvPr id="203" name="176 języków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176 języków</a:t>
            </a:r>
          </a:p>
          <a:p>
            <a:pPr/>
            <a:r>
              <a:t>~130MB</a:t>
            </a:r>
          </a:p>
          <a:p>
            <a:pPr/>
            <a:r>
              <a:t>Średnia skuteczność ~98%</a:t>
            </a:r>
          </a:p>
          <a:p>
            <a:pPr/>
            <a:r>
              <a:t>Dużo lepszy współczynnik (rozmiar - skuteczność)</a:t>
            </a:r>
          </a:p>
          <a:p>
            <a:pPr/>
          </a:p>
          <a:p>
            <a:pPr algn="r"/>
          </a:p>
          <a:p>
            <a:pPr marL="0" indent="0" algn="r">
              <a:buSzTx/>
              <a:buNone/>
            </a:pPr>
            <a:r>
              <a:t>Żaden z modeli nie wykrył poprawnie języka Rumuńskiego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https://github.com/Zoltw/NLP-language-detection/blob/master/NLP_Languages_Detection.ipynb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pc="-76" sz="3800"/>
            </a:lvl1pPr>
          </a:lstStyle>
          <a:p>
            <a:pPr/>
            <a:r>
              <a:t>https://github.com/Zoltw/NLP-language-detection/blob/master/NLP_Languages_Detection.ipynb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“Jeśli mówisz do człowieka w języku, który rozumie, trafiasz do jego głowy. Jeśli mówisz do niego w jego własnym języku, trafiasz do jego serca”"/>
          <p:cNvSpPr txBox="1"/>
          <p:nvPr>
            <p:ph type="title"/>
          </p:nvPr>
        </p:nvSpPr>
        <p:spPr>
          <a:xfrm>
            <a:off x="1206499" y="2057820"/>
            <a:ext cx="9779001" cy="3706986"/>
          </a:xfrm>
          <a:prstGeom prst="rect">
            <a:avLst/>
          </a:prstGeom>
        </p:spPr>
        <p:txBody>
          <a:bodyPr/>
          <a:lstStyle>
            <a:lvl1pPr>
              <a:defRPr i="1" spc="-107" sz="5400"/>
            </a:lvl1pPr>
          </a:lstStyle>
          <a:p>
            <a:pPr/>
            <a:r>
              <a:t>“Jeśli mówisz do człowieka w języku, który rozumie, trafiasz do jego głowy. Jeśli mówisz do niego w jego własnym języku, trafiasz do jego serca”</a:t>
            </a:r>
          </a:p>
        </p:txBody>
      </p:sp>
      <p:sp>
        <p:nvSpPr>
          <p:cNvPr id="176" name="Nelson Mandela"/>
          <p:cNvSpPr txBox="1"/>
          <p:nvPr>
            <p:ph type="body" sz="quarter" idx="1"/>
          </p:nvPr>
        </p:nvSpPr>
        <p:spPr>
          <a:xfrm>
            <a:off x="1206499" y="10650878"/>
            <a:ext cx="9779002" cy="1792101"/>
          </a:xfrm>
          <a:prstGeom prst="rect">
            <a:avLst/>
          </a:prstGeom>
        </p:spPr>
        <p:txBody>
          <a:bodyPr/>
          <a:lstStyle/>
          <a:p>
            <a:pPr/>
            <a:r>
              <a:t>Nelson Mandela</a:t>
            </a:r>
          </a:p>
        </p:txBody>
      </p:sp>
      <p:pic>
        <p:nvPicPr>
          <p:cNvPr id="177" name="Yousuf-Karsh-Nelson-Mandela-1990-1523x1960-479320860.jpg" descr="Yousuf-Karsh-Nelson-Mandela-1990-1523x1960-47932086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67500" y="2007253"/>
            <a:ext cx="7538457" cy="9701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tworzona przez Meta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Stworzona przez Meta</a:t>
            </a:r>
          </a:p>
          <a:p>
            <a:pPr/>
            <a:r>
              <a:t>Open-source</a:t>
            </a:r>
          </a:p>
          <a:p>
            <a:pPr/>
            <a:r>
              <a:t>Algorytm oparty o model uczenia maszynowego</a:t>
            </a:r>
          </a:p>
          <a:p>
            <a:pPr/>
            <a:r>
              <a:t>Klasyfikacja oraz reprezentacja tekstu</a:t>
            </a:r>
          </a:p>
        </p:txBody>
      </p:sp>
      <p:sp>
        <p:nvSpPr>
          <p:cNvPr id="180" name="FastText"/>
          <p:cNvSpPr txBox="1"/>
          <p:nvPr/>
        </p:nvSpPr>
        <p:spPr>
          <a:xfrm>
            <a:off x="9986581" y="1660276"/>
            <a:ext cx="4410838" cy="14411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pPr/>
            <a:r>
              <a:t>FastText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Euro Parlament datas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Euro Parlament dataset </a:t>
            </a:r>
          </a:p>
        </p:txBody>
      </p:sp>
      <p:sp>
        <p:nvSpPr>
          <p:cNvPr id="183" name="Facts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Facts</a:t>
            </a:r>
          </a:p>
        </p:txBody>
      </p:sp>
      <p:sp>
        <p:nvSpPr>
          <p:cNvPr id="184" name="52 mln słów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52 mln słów</a:t>
            </a:r>
          </a:p>
          <a:p>
            <a:pPr/>
            <a:r>
              <a:t>19 języków</a:t>
            </a:r>
          </a:p>
          <a:p>
            <a:pPr/>
            <a:r>
              <a:t>~400MB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Screenshot 2023-12-11 at 11.38.22.png" descr="Screenshot 2023-12-11 at 11.38.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4429" y="3843123"/>
            <a:ext cx="22715142" cy="6029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Screenshot 2023-12-11 at 11.41.27.png" descr="Screenshot 2023-12-11 at 11.41.2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547" y="2071502"/>
            <a:ext cx="19524907" cy="2235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Screenshot 2023-12-11 at 11.41.31.png" descr="Screenshot 2023-12-11 at 11.41.3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546" y="5740312"/>
            <a:ext cx="19524909" cy="2235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Screenshot 2023-12-11 at 11.41.36.png" descr="Screenshot 2023-12-11 at 11.41.3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546" y="9409123"/>
            <a:ext cx="19524909" cy="2235375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300MB"/>
          <p:cNvSpPr txBox="1"/>
          <p:nvPr/>
        </p:nvSpPr>
        <p:spPr>
          <a:xfrm>
            <a:off x="21733449" y="6453784"/>
            <a:ext cx="207965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300MB</a:t>
            </a:r>
          </a:p>
        </p:txBody>
      </p:sp>
      <p:sp>
        <p:nvSpPr>
          <p:cNvPr id="192" name="300MB"/>
          <p:cNvSpPr txBox="1"/>
          <p:nvPr/>
        </p:nvSpPr>
        <p:spPr>
          <a:xfrm>
            <a:off x="21733449" y="2784973"/>
            <a:ext cx="207965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300MB</a:t>
            </a:r>
          </a:p>
        </p:txBody>
      </p:sp>
      <p:sp>
        <p:nvSpPr>
          <p:cNvPr id="193" name="1,5GB"/>
          <p:cNvSpPr txBox="1"/>
          <p:nvPr/>
        </p:nvSpPr>
        <p:spPr>
          <a:xfrm>
            <a:off x="21733449" y="10122595"/>
            <a:ext cx="184190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1,5GB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Witam i o zdrowie pytam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Witam i o zdrowie pytam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~98%"/>
          <p:cNvSpPr txBox="1"/>
          <p:nvPr>
            <p:ph type="body" sz="half" idx="1"/>
          </p:nvPr>
        </p:nvSpPr>
        <p:spPr>
          <a:xfrm>
            <a:off x="1206500" y="4814644"/>
            <a:ext cx="21971000" cy="4086712"/>
          </a:xfrm>
          <a:prstGeom prst="rect">
            <a:avLst/>
          </a:prstGeom>
        </p:spPr>
        <p:txBody>
          <a:bodyPr/>
          <a:lstStyle/>
          <a:p>
            <a:pPr/>
            <a:r>
              <a:t>~98%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roblemy z językami słowiańskimi tj. Słowacki, Słoweński, Rumuński…"/>
          <p:cNvSpPr txBox="1"/>
          <p:nvPr>
            <p:ph type="body" idx="1"/>
          </p:nvPr>
        </p:nvSpPr>
        <p:spPr>
          <a:xfrm>
            <a:off x="1206500" y="1211484"/>
            <a:ext cx="21971000" cy="11293032"/>
          </a:xfrm>
          <a:prstGeom prst="rect">
            <a:avLst/>
          </a:prstGeom>
        </p:spPr>
        <p:txBody>
          <a:bodyPr/>
          <a:lstStyle/>
          <a:p>
            <a:pPr/>
            <a:r>
              <a:t>Problemy z językami słowiańskimi tj. Słowacki, Słoweński, Rumuński</a:t>
            </a:r>
          </a:p>
          <a:p>
            <a:pPr/>
            <a:r>
              <a:t>Pierwszy i drugi model skuteczność na poziomie ~90%</a:t>
            </a:r>
          </a:p>
          <a:p>
            <a:pPr/>
            <a:r>
              <a:t>Trzeci model skuteczność na poziomie ~98%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