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3" r:id="rId7"/>
    <p:sldId id="264" r:id="rId8"/>
    <p:sldId id="262" r:id="rId9"/>
    <p:sldId id="260" r:id="rId10"/>
    <p:sldId id="261" r:id="rId11"/>
    <p:sldId id="267" r:id="rId12"/>
    <p:sldId id="268" r:id="rId13"/>
    <p:sldId id="269" r:id="rId14"/>
    <p:sldId id="270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116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4221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675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556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388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120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67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8963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439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9700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551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9B4AAA6-1843-452E-9112-2B16337F4E3A}" type="datetimeFigureOut">
              <a:rPr lang="pl-PL" smtClean="0"/>
              <a:t>02.06.2024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046BF01-3C90-4995-BEDC-CC3934CEC941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3667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B8A543-A1F1-1129-FA06-DE3007122B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Przetwarzanie Języka Naturalnego z użyciem  BIBLIOTEKI fastText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819F1E0-CE65-6D86-0E21-0D243948B2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APLIKACJA WEBOWA UMOŻLIWIAJĄCA WYKRYCIE WPROWADZONEGO JĘZYKU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36420502-0363-FE34-CD4E-1EF35B0D7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726" y="3429000"/>
            <a:ext cx="2566555" cy="256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221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5F9416E-3F56-0BAF-CA19-D3FE02D5A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PREZENTACJA DZIAŁANIA PROGRAMU – PRZYKŁADY UŻYCIA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F7EAD36D-42AD-4B06-96DD-B53375C64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104767"/>
            <a:ext cx="5268624" cy="422533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FBA77E9F-F8BD-56E1-1611-BD259E086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37" y="2104766"/>
            <a:ext cx="5407971" cy="423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6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A1D476-C5B0-1E85-DD80-4D81A23B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OPTYMALIZACJA DZIAŁANIA PROGRAMU(1)</a:t>
            </a:r>
          </a:p>
        </p:txBody>
      </p:sp>
      <p:pic>
        <p:nvPicPr>
          <p:cNvPr id="12" name="Symbol zastępczy zawartości 11">
            <a:extLst>
              <a:ext uri="{FF2B5EF4-FFF2-40B4-BE49-F238E27FC236}">
                <a16:creationId xmlns:a16="http://schemas.microsoft.com/office/drawing/2014/main" id="{06D4D91E-2476-EBB1-D507-9690F7D92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3" y="2105015"/>
            <a:ext cx="11029616" cy="3970662"/>
          </a:xfrm>
        </p:spPr>
      </p:pic>
    </p:spTree>
    <p:extLst>
      <p:ext uri="{BB962C8B-B14F-4D97-AF65-F5344CB8AC3E}">
        <p14:creationId xmlns:p14="http://schemas.microsoft.com/office/powerpoint/2010/main" val="69627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742A23-E628-5AA8-1879-5221E1853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OPTYMALIZACJA DZIAŁANIA PROGRAMU(II)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96DD599-A85D-D7F5-6831-F8B265758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pl-PL" dirty="0"/>
              <a:t>Szczegółowość (verbose): Poziom szczegółowości informacji zwrotnej podczas treningu. Wyższe wartości zapewniają bardziej szczegółowe logi. Ustaw na 0 dla braku logów, 1 dla minimalnych logów i 2 dla szczegółowych logów. Nie wpływa to na wydajność modelu, ale pomaga monitorować proces treningowy.</a:t>
            </a:r>
          </a:p>
          <a:p>
            <a:r>
              <a:rPr lang="pl-PL" dirty="0"/>
              <a:t>Rozmiar koszyka (bucket): Liczba koszyków haszujących dla n-gramów. Większe koszyki (np. 2000000) zmniejszają kolizje, ale zwiększają zużycie pamięci. Mniejsze koszyki (np. 1000000) oszczędzają pamięć, ale mogą zwiększać kolizje.</a:t>
            </a:r>
          </a:p>
          <a:p>
            <a:r>
              <a:rPr lang="pl-PL" dirty="0"/>
              <a:t>Próg próbkowania (t): Próg do sub-sampling częstych słów. Niższe wartości (np. 0.0001) agresywnie próbkowanie</a:t>
            </a:r>
            <a:br>
              <a:rPr lang="pl-PL" dirty="0"/>
            </a:br>
            <a:r>
              <a:rPr lang="pl-PL" dirty="0"/>
              <a:t>częstych słów, wyższe wartości (np. 0.001) robią to mniej agresywnie.</a:t>
            </a:r>
          </a:p>
        </p:txBody>
      </p:sp>
    </p:spTree>
    <p:extLst>
      <p:ext uri="{BB962C8B-B14F-4D97-AF65-F5344CB8AC3E}">
        <p14:creationId xmlns:p14="http://schemas.microsoft.com/office/powerpoint/2010/main" val="4281638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630605-E429-723B-90B0-87FD45BB5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ARGUMENTY UŻYTE W PROGRAMIE</a:t>
            </a:r>
          </a:p>
        </p:txBody>
      </p:sp>
      <p:pic>
        <p:nvPicPr>
          <p:cNvPr id="13" name="Symbol zastępczy zawartości 12">
            <a:extLst>
              <a:ext uri="{FF2B5EF4-FFF2-40B4-BE49-F238E27FC236}">
                <a16:creationId xmlns:a16="http://schemas.microsoft.com/office/drawing/2014/main" id="{A39F643B-09E5-E95E-12B6-30233F8EAB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147708"/>
            <a:ext cx="8697088" cy="4097228"/>
          </a:xfrm>
        </p:spPr>
      </p:pic>
    </p:spTree>
    <p:extLst>
      <p:ext uri="{BB962C8B-B14F-4D97-AF65-F5344CB8AC3E}">
        <p14:creationId xmlns:p14="http://schemas.microsoft.com/office/powerpoint/2010/main" val="4049410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DC33D5-C8C1-2C7A-B246-B6EE595D5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ŹRÓDŁA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1C20CC-287F-C71E-67EB-273577D70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err="1"/>
              <a:t>Enriching</a:t>
            </a:r>
            <a:r>
              <a:rPr lang="pl-PL" b="1" dirty="0"/>
              <a:t> Word </a:t>
            </a:r>
            <a:r>
              <a:rPr lang="pl-PL" b="1" dirty="0" err="1"/>
              <a:t>Vectors</a:t>
            </a:r>
            <a:r>
              <a:rPr lang="pl-PL" b="1" dirty="0"/>
              <a:t> with </a:t>
            </a:r>
            <a:r>
              <a:rPr lang="pl-PL" b="1" dirty="0" err="1"/>
              <a:t>Subword</a:t>
            </a:r>
            <a:r>
              <a:rPr lang="pl-PL" b="1" dirty="0"/>
              <a:t> Information:</a:t>
            </a:r>
            <a:r>
              <a:rPr lang="pl-PL" dirty="0"/>
              <a:t> P. Bojanowski, E. Grave, A. </a:t>
            </a:r>
            <a:r>
              <a:rPr lang="pl-PL" dirty="0" err="1"/>
              <a:t>Joulin</a:t>
            </a:r>
            <a:r>
              <a:rPr lang="pl-PL" dirty="0"/>
              <a:t>, T. </a:t>
            </a:r>
            <a:r>
              <a:rPr lang="pl-PL" dirty="0" err="1"/>
              <a:t>Mikolov</a:t>
            </a:r>
            <a:endParaRPr lang="pl-PL" dirty="0"/>
          </a:p>
          <a:p>
            <a:r>
              <a:rPr lang="pl-PL" b="1" dirty="0" err="1"/>
              <a:t>Bag</a:t>
            </a:r>
            <a:r>
              <a:rPr lang="pl-PL" b="1" dirty="0"/>
              <a:t> of </a:t>
            </a:r>
            <a:r>
              <a:rPr lang="pl-PL" b="1" dirty="0" err="1"/>
              <a:t>Tricks</a:t>
            </a:r>
            <a:r>
              <a:rPr lang="pl-PL" b="1" dirty="0"/>
              <a:t> for </a:t>
            </a:r>
            <a:r>
              <a:rPr lang="pl-PL" b="1" dirty="0" err="1"/>
              <a:t>Efficient</a:t>
            </a:r>
            <a:r>
              <a:rPr lang="pl-PL" b="1" dirty="0"/>
              <a:t> </a:t>
            </a:r>
            <a:r>
              <a:rPr lang="pl-PL" b="1" dirty="0" err="1"/>
              <a:t>Text</a:t>
            </a:r>
            <a:r>
              <a:rPr lang="pl-PL" b="1" dirty="0"/>
              <a:t> </a:t>
            </a:r>
            <a:r>
              <a:rPr lang="pl-PL" b="1" dirty="0" err="1"/>
              <a:t>Classification</a:t>
            </a:r>
            <a:r>
              <a:rPr lang="pl-PL" b="1" dirty="0"/>
              <a:t>:</a:t>
            </a:r>
            <a:r>
              <a:rPr lang="pl-PL" dirty="0"/>
              <a:t> A. </a:t>
            </a:r>
            <a:r>
              <a:rPr lang="pl-PL" dirty="0" err="1"/>
              <a:t>Joulin</a:t>
            </a:r>
            <a:r>
              <a:rPr lang="pl-PL" dirty="0"/>
              <a:t>, E. Grave, P. Bojanowski, T. </a:t>
            </a:r>
            <a:r>
              <a:rPr lang="pl-PL" dirty="0" err="1"/>
              <a:t>Mikolov</a:t>
            </a:r>
            <a:endParaRPr lang="pl-PL" dirty="0"/>
          </a:p>
          <a:p>
            <a:r>
              <a:rPr lang="pl-PL" b="1" dirty="0"/>
              <a:t>FastText.zip: </a:t>
            </a:r>
            <a:r>
              <a:rPr lang="pl-PL" b="1" dirty="0" err="1"/>
              <a:t>Compressing</a:t>
            </a:r>
            <a:r>
              <a:rPr lang="pl-PL" b="1" dirty="0"/>
              <a:t> </a:t>
            </a:r>
            <a:r>
              <a:rPr lang="pl-PL" b="1" dirty="0" err="1"/>
              <a:t>text</a:t>
            </a:r>
            <a:r>
              <a:rPr lang="pl-PL" b="1" dirty="0"/>
              <a:t> </a:t>
            </a:r>
            <a:r>
              <a:rPr lang="pl-PL" b="1" dirty="0" err="1"/>
              <a:t>classification</a:t>
            </a:r>
            <a:r>
              <a:rPr lang="pl-PL" b="1" dirty="0"/>
              <a:t> </a:t>
            </a:r>
            <a:r>
              <a:rPr lang="pl-PL" b="1" dirty="0" err="1"/>
              <a:t>models</a:t>
            </a:r>
            <a:r>
              <a:rPr lang="pl-PL" b="1" dirty="0"/>
              <a:t>: </a:t>
            </a:r>
            <a:r>
              <a:rPr lang="pl-PL" dirty="0"/>
              <a:t>A. </a:t>
            </a:r>
            <a:r>
              <a:rPr lang="pl-PL" dirty="0" err="1"/>
              <a:t>Joulin</a:t>
            </a:r>
            <a:r>
              <a:rPr lang="pl-PL" dirty="0"/>
              <a:t>, E. Grave, P. Bojanowski, M. </a:t>
            </a:r>
            <a:r>
              <a:rPr lang="pl-PL" dirty="0" err="1"/>
              <a:t>Douze</a:t>
            </a:r>
            <a:r>
              <a:rPr lang="pl-PL" dirty="0"/>
              <a:t>, H. </a:t>
            </a:r>
            <a:r>
              <a:rPr lang="pl-PL" dirty="0" err="1"/>
              <a:t>Jegou</a:t>
            </a:r>
            <a:r>
              <a:rPr lang="pl-PL" dirty="0"/>
              <a:t>, T. </a:t>
            </a:r>
            <a:r>
              <a:rPr lang="pl-PL" dirty="0" err="1"/>
              <a:t>Mikolov</a:t>
            </a:r>
            <a:endParaRPr lang="pl-PL" dirty="0"/>
          </a:p>
          <a:p>
            <a:r>
              <a:rPr lang="pl-PL" b="1" dirty="0"/>
              <a:t>Dokumentacja FastText: </a:t>
            </a:r>
            <a:r>
              <a:rPr lang="pl-PL" dirty="0"/>
              <a:t>https://fasttext.cc/docs/en/supervised-tutorial.html</a:t>
            </a:r>
          </a:p>
          <a:p>
            <a:r>
              <a:rPr lang="pl-PL" b="1" dirty="0"/>
              <a:t>Repozytorium FastText</a:t>
            </a:r>
            <a:r>
              <a:rPr lang="pl-PL" dirty="0"/>
              <a:t>: https://github.com/facebookresearch/fastText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8159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24B699-EA90-10AF-4EA9-EF893D1D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E407F53-D9BE-AB20-E517-701F33C7E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3006246"/>
            <a:ext cx="11029615" cy="8455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dirty="0"/>
              <a:t>DZIĘKUJEMY ZA UWAGĘ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20FA1D4D-1811-98D2-50E4-FAC95C452691}"/>
              </a:ext>
            </a:extLst>
          </p:cNvPr>
          <p:cNvSpPr txBox="1">
            <a:spLocks/>
          </p:cNvSpPr>
          <p:nvPr/>
        </p:nvSpPr>
        <p:spPr>
          <a:xfrm>
            <a:off x="827861" y="4628561"/>
            <a:ext cx="11029615" cy="19351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600" dirty="0"/>
              <a:t>Projekt wykonany przez:</a:t>
            </a:r>
          </a:p>
          <a:p>
            <a:r>
              <a:rPr lang="pl-PL" sz="1600" dirty="0"/>
              <a:t>Jan Książek 	</a:t>
            </a:r>
          </a:p>
          <a:p>
            <a:r>
              <a:rPr lang="pl-PL" sz="1600" dirty="0"/>
              <a:t>Paweł Światłoń </a:t>
            </a:r>
          </a:p>
          <a:p>
            <a:r>
              <a:rPr lang="pl-PL" sz="1600" dirty="0"/>
              <a:t>Michał Warchoł</a:t>
            </a:r>
          </a:p>
          <a:p>
            <a:r>
              <a:rPr lang="pl-PL" sz="1600" dirty="0"/>
              <a:t>Paweł Wójcik</a:t>
            </a:r>
          </a:p>
        </p:txBody>
      </p:sp>
    </p:spTree>
    <p:extLst>
      <p:ext uri="{BB962C8B-B14F-4D97-AF65-F5344CB8AC3E}">
        <p14:creationId xmlns:p14="http://schemas.microsoft.com/office/powerpoint/2010/main" val="235268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1B12E0-0AAA-11D6-CD50-628E04B29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Czym jest fastText?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98285AF-0C2F-A16C-CFC7-D149BBFC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7610701" cy="3678303"/>
          </a:xfrm>
        </p:spPr>
        <p:txBody>
          <a:bodyPr/>
          <a:lstStyle/>
          <a:p>
            <a:r>
              <a:rPr lang="pl-PL" dirty="0"/>
              <a:t>FastText to biblioteka opracowana przez zespół badawczy Facebook AI Research (FAIR) do efektywnego uczenia maszynowego na dużych zbiorach tekstowych.</a:t>
            </a:r>
          </a:p>
          <a:p>
            <a:r>
              <a:rPr lang="pl-PL" dirty="0"/>
              <a:t>Jest szczególnie przydatny do zadań związanych z klasyfikacją tekstu i tworzeniem reprezentacji słów (word embeddings).</a:t>
            </a:r>
          </a:p>
          <a:p>
            <a:r>
              <a:rPr lang="pl-PL" dirty="0"/>
              <a:t>FastText jest zoptymalizowany pod kątem pracy z bardzo dużymi zbiorami danych, oferując szybkie i efektywne przetwarzanie.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AD2574C-D9B9-B0C5-3F68-CC670E508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251" y="4536648"/>
            <a:ext cx="4269557" cy="224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0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9819E9-2459-63F3-BBBC-197548D0F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ARCHITEKTURA FASTTEXT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8DFD4C-94EA-D350-4ACA-16255F5AC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Warstwa wejściowa:</a:t>
            </a:r>
            <a:r>
              <a:rPr lang="pl-PL" dirty="0"/>
              <a:t> Przyjmuje tekst wejściowy, który jest następnie przekształcany w wektory słów. Każde słowo jest reprezentowane jako wektor w przestrzeni ciągłej o ustalonej liczbie wymiarów.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Warstwa ukryta:</a:t>
            </a:r>
            <a:r>
              <a:rPr lang="pl-PL" dirty="0"/>
              <a:t> W tej warstwie przetwarzane są reprezentacje wektorowe słów. FastText używa n-gramów subwordów, co pozwala na bardziej szczegółowe i dokładne modelowanie języka.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Warstwa wyjściowa:</a:t>
            </a:r>
            <a:r>
              <a:rPr lang="pl-PL" dirty="0"/>
              <a:t> Generuje przewidywania dla zadanego zadania, np. kategoryzacji tekstu. Używa softmax do klasyfikacji, co pozwala na uzyskanie prawdopodobieństw dla każdej kategorii.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C4D97F96-F786-7022-7AA9-297A8A0E45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450" y="4799223"/>
            <a:ext cx="49339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03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03972EF-4813-B3FC-30A7-525AA6DD0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ZASTOSOWANIA FASTTEXT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81B1B2-017E-CA3E-4FAC-D38D0E798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7177068" cy="3678303"/>
          </a:xfrm>
        </p:spPr>
        <p:txBody>
          <a:bodyPr/>
          <a:lstStyle/>
          <a:p>
            <a:r>
              <a:rPr lang="pl-PL" dirty="0"/>
              <a:t>FastText może szybko i dokładnie identyfikować język, w którym użytkownik pisze, co jest kluczowe dla personalizacji doświadczenia użytkownika, automatycznego tłumaczenia i kierowania do odpowiednich zasobów językowych. Dzięki tej funkcji, aplikacje mogą dynamicznie dostosowywać interfejs i treści do języka preferowanego przez użytkownika, co zwiększa komfort i efektywność korzystania z usług. Ponadto, precyzyjna detekcja języka wspomaga automatyczne tłumaczenia, ułatwiając komunikację i dostęp do informacji w globalnym środowisku.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F56365D7-F93C-F64F-2008-A033DC6CB5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3" t="296" r="17697" b="-296"/>
          <a:stretch/>
        </p:blipFill>
        <p:spPr>
          <a:xfrm>
            <a:off x="8210746" y="2393345"/>
            <a:ext cx="3563332" cy="325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8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E6EFE7-FAEC-7E3C-D431-930A64C7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MECHANIZM UCZENIA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28FAA8-9F05-A312-91EB-4A1245D4C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b="1" u="sng" dirty="0"/>
              <a:t>Negative Sampling:</a:t>
            </a:r>
            <a:r>
              <a:rPr lang="pl-PL" u="sng" dirty="0"/>
              <a:t> </a:t>
            </a:r>
            <a:r>
              <a:rPr lang="pl-PL" dirty="0"/>
              <a:t>FastText używa techniki negative sampling do efektywnego trenowania modeli na dużych zbiorach danych. Negative sampling polega na losowym wybieraniu słów, które nie występują w kontekście danego słowa, aby zmniejszyć złożoność obliczeniową.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Hierarchical Softmax:</a:t>
            </a:r>
            <a:r>
              <a:rPr lang="pl-PL" dirty="0"/>
              <a:t> Alternatywna technika używana do szybszego obliczania prawdopodobieństw słów w dużych zbiorach danych. Hierarchical Softmax organizuje słownictwo w formie drzewa binarnego, co przyspiesza obliczenia.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/>
              <a:t>Softmax vs. Hierarchical Softmax:</a:t>
            </a:r>
            <a:r>
              <a:rPr lang="pl-PL" dirty="0"/>
              <a:t> Standardowy softmax jest używany dla małych zbiorów danych, podczas gdy hierarchical softmax jest bardziej efektywny dla dużych zbiorów danych.</a:t>
            </a:r>
          </a:p>
        </p:txBody>
      </p:sp>
    </p:spTree>
    <p:extLst>
      <p:ext uri="{BB962C8B-B14F-4D97-AF65-F5344CB8AC3E}">
        <p14:creationId xmlns:p14="http://schemas.microsoft.com/office/powerpoint/2010/main" val="306212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D86B74-BBD1-1E68-E6E1-2B721D3C8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BAZA DANYCH DO TRENOWANIA BIBLIOTEKI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B259D5-0470-98CE-066A-40461EA68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4792085" cy="3678303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Do trenowania fastText wybrane zostały zasoby portalu Tatoeba, ponieważ oferuje on dużą różnorodność i wielojęzyczność danych językowych, co umożliwia tworzenie bardziej wszechstronnych i dokładnych modeli. Tatoeba jest społecznościowym, niekomercyjnym projektem, w którym użytkownicy z całego świata wspólnie tworzą i aktualizują bazę zdań i tłumaczeń, co zapewnia ciągłą aktualność i różnorodność danych.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8EC6794-D2B5-2FC4-AC32-E73AF9183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07" y="2180496"/>
            <a:ext cx="6096000" cy="335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9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257BCD-1624-AEAA-A1D1-D7C75060B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ZMIANA FORMATU DANYCH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F2F1A6C-C967-81D8-4550-5485554F1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196434"/>
            <a:ext cx="3374670" cy="4110239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A7515BD-1106-7DFD-2A69-53D4905BB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221" y="3429000"/>
            <a:ext cx="5820587" cy="1200318"/>
          </a:xfrm>
          <a:prstGeom prst="rect">
            <a:avLst/>
          </a:prstGeom>
        </p:spPr>
      </p:pic>
      <p:sp>
        <p:nvSpPr>
          <p:cNvPr id="8" name="Strzałka: w prawo 7">
            <a:extLst>
              <a:ext uri="{FF2B5EF4-FFF2-40B4-BE49-F238E27FC236}">
                <a16:creationId xmlns:a16="http://schemas.microsoft.com/office/drawing/2014/main" id="{47467396-E3AD-8AA4-0CE5-62844F1ACC55}"/>
              </a:ext>
            </a:extLst>
          </p:cNvPr>
          <p:cNvSpPr/>
          <p:nvPr/>
        </p:nvSpPr>
        <p:spPr>
          <a:xfrm>
            <a:off x="3955861" y="3821769"/>
            <a:ext cx="1709647" cy="414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DABCE031-6B2A-8055-7864-D11F7B5419C8}"/>
              </a:ext>
            </a:extLst>
          </p:cNvPr>
          <p:cNvSpPr txBox="1"/>
          <p:nvPr/>
        </p:nvSpPr>
        <p:spPr>
          <a:xfrm>
            <a:off x="7758260" y="2856322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Format fastText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7CB2E92-B54E-E6FB-84DB-A9D2D84C1A12}"/>
              </a:ext>
            </a:extLst>
          </p:cNvPr>
          <p:cNvSpPr txBox="1"/>
          <p:nvPr/>
        </p:nvSpPr>
        <p:spPr>
          <a:xfrm>
            <a:off x="1452566" y="1874225"/>
            <a:ext cx="163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Format Tatoeba</a:t>
            </a:r>
          </a:p>
        </p:txBody>
      </p:sp>
    </p:spTree>
    <p:extLst>
      <p:ext uri="{BB962C8B-B14F-4D97-AF65-F5344CB8AC3E}">
        <p14:creationId xmlns:p14="http://schemas.microsoft.com/office/powerpoint/2010/main" val="260097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0546F2-6421-3755-F903-BE5BDD372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ODCZYT SŁOWNIKA DO PAMIĘCI Programu 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36C066A1-6585-586B-2868-F147645EB4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21" y="2111550"/>
            <a:ext cx="10711436" cy="1317449"/>
          </a:xfr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2DA823B2-2C88-3804-B4B6-BE423ECED831}"/>
              </a:ext>
            </a:extLst>
          </p:cNvPr>
          <p:cNvSpPr txBox="1"/>
          <p:nvPr/>
        </p:nvSpPr>
        <p:spPr>
          <a:xfrm>
            <a:off x="798621" y="3987538"/>
            <a:ext cx="107114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FastText odczytuje słownik (listę słów i ich wektorów) z pliku do pamięci, co umożliwia szybki dostęp do reprezentacji słów podczas przetwarzania tekstu.</a:t>
            </a:r>
            <a:br>
              <a:rPr lang="pl-PL" dirty="0"/>
            </a:b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Słownik jest przechowywany w postaci struktury hashtable, co pozwala na efektywne wyszukiwanie i aktualizację wektorów słów.</a:t>
            </a:r>
            <a:br>
              <a:rPr lang="pl-PL" dirty="0"/>
            </a:b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68503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036DA-DBC5-C826-ED03-C819FEEE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PREZENTACJA DZIAŁANIA PROGRAMU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B10B929-E13B-4058-961A-EF437DE3E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4085076" cy="4134672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Na potrzeby projektu został opracowany interfejs graficzny WEB, który umożliwia łatwe wprowadzenie danych wejściowych oraz odczyt danych wyjściowych.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0C030B3-41EC-723E-6341-3CC1F11B7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865" y="1979940"/>
            <a:ext cx="6023727" cy="430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18578"/>
      </p:ext>
    </p:extLst>
  </p:cSld>
  <p:clrMapOvr>
    <a:masterClrMapping/>
  </p:clrMapOvr>
</p:sld>
</file>

<file path=ppt/theme/theme1.xml><?xml version="1.0" encoding="utf-8"?>
<a:theme xmlns:a="http://schemas.openxmlformats.org/drawingml/2006/main" name="Dywidenda">
  <a:themeElements>
    <a:clrScheme name="Dywidenda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yw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w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TM03457464[[fn=Dywidenda]]</Template>
  <TotalTime>457</TotalTime>
  <Words>747</Words>
  <Application>Microsoft Office PowerPoint</Application>
  <PresentationFormat>Panoramiczny</PresentationFormat>
  <Paragraphs>47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Arial</vt:lpstr>
      <vt:lpstr>Gill Sans MT</vt:lpstr>
      <vt:lpstr>Wingdings 2</vt:lpstr>
      <vt:lpstr>Dywidenda</vt:lpstr>
      <vt:lpstr>Przetwarzanie Języka Naturalnego z użyciem  BIBLIOTEKI fastText</vt:lpstr>
      <vt:lpstr>Czym jest fastText?</vt:lpstr>
      <vt:lpstr>ARCHITEKTURA FASTTEXT</vt:lpstr>
      <vt:lpstr>ZASTOSOWANIA FASTTEXT</vt:lpstr>
      <vt:lpstr>MECHANIZM UCZENIA</vt:lpstr>
      <vt:lpstr>BAZA DANYCH DO TRENOWANIA BIBLIOTEKI</vt:lpstr>
      <vt:lpstr>ZMIANA FORMATU DANYCH</vt:lpstr>
      <vt:lpstr>ODCZYT SŁOWNIKA DO PAMIĘCI Programu </vt:lpstr>
      <vt:lpstr>PREZENTACJA DZIAŁANIA PROGRAMU</vt:lpstr>
      <vt:lpstr>PREZENTACJA DZIAŁANIA PROGRAMU – PRZYKŁADY UŻYCIA</vt:lpstr>
      <vt:lpstr>OPTYMALIZACJA DZIAŁANIA PROGRAMU(1)</vt:lpstr>
      <vt:lpstr>OPTYMALIZACJA DZIAŁANIA PROGRAMU(II)</vt:lpstr>
      <vt:lpstr>ARGUMENTY UŻYTE W PROGRAMIE</vt:lpstr>
      <vt:lpstr>ŹRÓDŁA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Przetwarzanie Języka Naturalnego z użyciem  BIBLIOTEKI fastText</dc:title>
  <dc:creator>Paweł Wójcik</dc:creator>
  <cp:lastModifiedBy>Paweł Wójcik</cp:lastModifiedBy>
  <cp:revision>15</cp:revision>
  <dcterms:created xsi:type="dcterms:W3CDTF">2024-06-02T06:48:41Z</dcterms:created>
  <dcterms:modified xsi:type="dcterms:W3CDTF">2024-06-02T14:26:02Z</dcterms:modified>
</cp:coreProperties>
</file>