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93"/>
    <p:restoredTop sz="94668"/>
  </p:normalViewPr>
  <p:slideViewPr>
    <p:cSldViewPr snapToGrid="0">
      <p:cViewPr varScale="1">
        <p:scale>
          <a:sx n="105" d="100"/>
          <a:sy n="105" d="100"/>
        </p:scale>
        <p:origin x="9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403085-E387-4B7E-93A5-B8DBCB4119D5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0EA2068-DBCD-49E0-9021-E0EC6F339A57}">
      <dgm:prSet/>
      <dgm:spPr/>
      <dgm:t>
        <a:bodyPr/>
        <a:lstStyle/>
        <a:p>
          <a:r>
            <a:rPr lang="pl-PL" b="0" i="0"/>
            <a:t>Przygotowanie danych</a:t>
          </a:r>
          <a:endParaRPr lang="en-US"/>
        </a:p>
      </dgm:t>
    </dgm:pt>
    <dgm:pt modelId="{58FAF247-3101-485A-85CC-9BA4F0522F40}" type="parTrans" cxnId="{CA8CB627-18ED-47D1-859D-25E4A2268967}">
      <dgm:prSet/>
      <dgm:spPr/>
      <dgm:t>
        <a:bodyPr/>
        <a:lstStyle/>
        <a:p>
          <a:endParaRPr lang="en-US"/>
        </a:p>
      </dgm:t>
    </dgm:pt>
    <dgm:pt modelId="{6DB7DEF3-EFFA-43DF-9EDC-4038FF789AF7}" type="sibTrans" cxnId="{CA8CB627-18ED-47D1-859D-25E4A2268967}">
      <dgm:prSet/>
      <dgm:spPr/>
      <dgm:t>
        <a:bodyPr/>
        <a:lstStyle/>
        <a:p>
          <a:endParaRPr lang="en-US"/>
        </a:p>
      </dgm:t>
    </dgm:pt>
    <dgm:pt modelId="{9E6A4903-01B1-4EEF-9F9F-766BAD6F60C6}">
      <dgm:prSet/>
      <dgm:spPr/>
      <dgm:t>
        <a:bodyPr/>
        <a:lstStyle/>
        <a:p>
          <a:r>
            <a:rPr lang="pl-PL" b="0" i="0"/>
            <a:t>Implementacja modelu</a:t>
          </a:r>
          <a:endParaRPr lang="en-US"/>
        </a:p>
      </dgm:t>
    </dgm:pt>
    <dgm:pt modelId="{B4500F6F-9B14-45E6-B8AF-77045EF4876D}" type="parTrans" cxnId="{AC6D61D2-3699-4BB3-82C8-090D9DCE9B97}">
      <dgm:prSet/>
      <dgm:spPr/>
      <dgm:t>
        <a:bodyPr/>
        <a:lstStyle/>
        <a:p>
          <a:endParaRPr lang="en-US"/>
        </a:p>
      </dgm:t>
    </dgm:pt>
    <dgm:pt modelId="{CEBD637C-913C-49EA-96C8-2BD36601FBC2}" type="sibTrans" cxnId="{AC6D61D2-3699-4BB3-82C8-090D9DCE9B97}">
      <dgm:prSet/>
      <dgm:spPr/>
      <dgm:t>
        <a:bodyPr/>
        <a:lstStyle/>
        <a:p>
          <a:endParaRPr lang="en-US"/>
        </a:p>
      </dgm:t>
    </dgm:pt>
    <dgm:pt modelId="{8852E6E2-35AA-41BF-A72A-AC08D6B24102}">
      <dgm:prSet/>
      <dgm:spPr/>
      <dgm:t>
        <a:bodyPr/>
        <a:lstStyle/>
        <a:p>
          <a:r>
            <a:rPr lang="pl-PL" b="0" i="0"/>
            <a:t>Walidacja i testowanie</a:t>
          </a:r>
          <a:endParaRPr lang="en-US"/>
        </a:p>
      </dgm:t>
    </dgm:pt>
    <dgm:pt modelId="{1984FFC5-754B-485C-B76E-02135DEA70E1}" type="parTrans" cxnId="{CD34FAFC-E37D-41BD-93AC-FC59B6F4BFD0}">
      <dgm:prSet/>
      <dgm:spPr/>
      <dgm:t>
        <a:bodyPr/>
        <a:lstStyle/>
        <a:p>
          <a:endParaRPr lang="en-US"/>
        </a:p>
      </dgm:t>
    </dgm:pt>
    <dgm:pt modelId="{11E059F7-3C23-4A63-A228-685CAAE71AA2}" type="sibTrans" cxnId="{CD34FAFC-E37D-41BD-93AC-FC59B6F4BFD0}">
      <dgm:prSet/>
      <dgm:spPr/>
      <dgm:t>
        <a:bodyPr/>
        <a:lstStyle/>
        <a:p>
          <a:endParaRPr lang="en-US"/>
        </a:p>
      </dgm:t>
    </dgm:pt>
    <dgm:pt modelId="{6FDD8A0D-48BC-4045-BD28-3CC56E08A06E}">
      <dgm:prSet/>
      <dgm:spPr/>
      <dgm:t>
        <a:bodyPr/>
        <a:lstStyle/>
        <a:p>
          <a:r>
            <a:rPr lang="pl-PL" b="0" i="0"/>
            <a:t>Integracja zaimplementowanego narzędzia </a:t>
          </a:r>
          <a:endParaRPr lang="en-US"/>
        </a:p>
      </dgm:t>
    </dgm:pt>
    <dgm:pt modelId="{535C0BAE-10B4-436B-AA6D-B1A4D3B17817}" type="parTrans" cxnId="{1C8A7B56-0D3B-4B4F-A3E1-CBF28753EEE9}">
      <dgm:prSet/>
      <dgm:spPr/>
      <dgm:t>
        <a:bodyPr/>
        <a:lstStyle/>
        <a:p>
          <a:endParaRPr lang="en-US"/>
        </a:p>
      </dgm:t>
    </dgm:pt>
    <dgm:pt modelId="{D4A54DD6-863A-46C3-A1FD-8DC433057087}" type="sibTrans" cxnId="{1C8A7B56-0D3B-4B4F-A3E1-CBF28753EEE9}">
      <dgm:prSet/>
      <dgm:spPr/>
      <dgm:t>
        <a:bodyPr/>
        <a:lstStyle/>
        <a:p>
          <a:endParaRPr lang="en-US"/>
        </a:p>
      </dgm:t>
    </dgm:pt>
    <dgm:pt modelId="{F89F31B6-74D7-4867-B1E4-C4F062F47FDA}">
      <dgm:prSet/>
      <dgm:spPr/>
      <dgm:t>
        <a:bodyPr/>
        <a:lstStyle/>
        <a:p>
          <a:r>
            <a:rPr lang="pl-PL" b="0" i="0"/>
            <a:t>Opracowanie dokumentacji technicznej</a:t>
          </a:r>
          <a:endParaRPr lang="en-US"/>
        </a:p>
      </dgm:t>
    </dgm:pt>
    <dgm:pt modelId="{BA596229-66BA-4601-8372-70B848F5BACA}" type="parTrans" cxnId="{E24A7001-FF9F-4ACB-8653-C938F0CCC78D}">
      <dgm:prSet/>
      <dgm:spPr/>
      <dgm:t>
        <a:bodyPr/>
        <a:lstStyle/>
        <a:p>
          <a:endParaRPr lang="en-US"/>
        </a:p>
      </dgm:t>
    </dgm:pt>
    <dgm:pt modelId="{76EAB72E-D48A-42DB-9549-D2B082A9CDE4}" type="sibTrans" cxnId="{E24A7001-FF9F-4ACB-8653-C938F0CCC78D}">
      <dgm:prSet/>
      <dgm:spPr/>
      <dgm:t>
        <a:bodyPr/>
        <a:lstStyle/>
        <a:p>
          <a:endParaRPr lang="en-US"/>
        </a:p>
      </dgm:t>
    </dgm:pt>
    <dgm:pt modelId="{BB6E8C29-47D6-F64A-A08C-981314A89D96}" type="pres">
      <dgm:prSet presAssocID="{0B403085-E387-4B7E-93A5-B8DBCB4119D5}" presName="outerComposite" presStyleCnt="0">
        <dgm:presLayoutVars>
          <dgm:chMax val="5"/>
          <dgm:dir/>
          <dgm:resizeHandles val="exact"/>
        </dgm:presLayoutVars>
      </dgm:prSet>
      <dgm:spPr/>
    </dgm:pt>
    <dgm:pt modelId="{88BEEAB6-7475-7C4E-9AE7-C437FC67B8D5}" type="pres">
      <dgm:prSet presAssocID="{0B403085-E387-4B7E-93A5-B8DBCB4119D5}" presName="dummyMaxCanvas" presStyleCnt="0">
        <dgm:presLayoutVars/>
      </dgm:prSet>
      <dgm:spPr/>
    </dgm:pt>
    <dgm:pt modelId="{7AE1C2F1-FCF7-0649-A4D7-EBC0702E941A}" type="pres">
      <dgm:prSet presAssocID="{0B403085-E387-4B7E-93A5-B8DBCB4119D5}" presName="FiveNodes_1" presStyleLbl="node1" presStyleIdx="0" presStyleCnt="5">
        <dgm:presLayoutVars>
          <dgm:bulletEnabled val="1"/>
        </dgm:presLayoutVars>
      </dgm:prSet>
      <dgm:spPr/>
    </dgm:pt>
    <dgm:pt modelId="{4E936B3A-BFBD-B944-ADAD-87EFC4549943}" type="pres">
      <dgm:prSet presAssocID="{0B403085-E387-4B7E-93A5-B8DBCB4119D5}" presName="FiveNodes_2" presStyleLbl="node1" presStyleIdx="1" presStyleCnt="5">
        <dgm:presLayoutVars>
          <dgm:bulletEnabled val="1"/>
        </dgm:presLayoutVars>
      </dgm:prSet>
      <dgm:spPr/>
    </dgm:pt>
    <dgm:pt modelId="{B3F289F1-E91C-5E41-A2F0-505AFCE364C5}" type="pres">
      <dgm:prSet presAssocID="{0B403085-E387-4B7E-93A5-B8DBCB4119D5}" presName="FiveNodes_3" presStyleLbl="node1" presStyleIdx="2" presStyleCnt="5">
        <dgm:presLayoutVars>
          <dgm:bulletEnabled val="1"/>
        </dgm:presLayoutVars>
      </dgm:prSet>
      <dgm:spPr/>
    </dgm:pt>
    <dgm:pt modelId="{7910B13D-189E-8D43-8C57-FF41E8A532BE}" type="pres">
      <dgm:prSet presAssocID="{0B403085-E387-4B7E-93A5-B8DBCB4119D5}" presName="FiveNodes_4" presStyleLbl="node1" presStyleIdx="3" presStyleCnt="5">
        <dgm:presLayoutVars>
          <dgm:bulletEnabled val="1"/>
        </dgm:presLayoutVars>
      </dgm:prSet>
      <dgm:spPr/>
    </dgm:pt>
    <dgm:pt modelId="{69FA7ECE-0CC1-884A-9894-211934219399}" type="pres">
      <dgm:prSet presAssocID="{0B403085-E387-4B7E-93A5-B8DBCB4119D5}" presName="FiveNodes_5" presStyleLbl="node1" presStyleIdx="4" presStyleCnt="5">
        <dgm:presLayoutVars>
          <dgm:bulletEnabled val="1"/>
        </dgm:presLayoutVars>
      </dgm:prSet>
      <dgm:spPr/>
    </dgm:pt>
    <dgm:pt modelId="{AA4CB730-EED0-F44A-AD17-47108BC94AF3}" type="pres">
      <dgm:prSet presAssocID="{0B403085-E387-4B7E-93A5-B8DBCB4119D5}" presName="FiveConn_1-2" presStyleLbl="fgAccFollowNode1" presStyleIdx="0" presStyleCnt="4">
        <dgm:presLayoutVars>
          <dgm:bulletEnabled val="1"/>
        </dgm:presLayoutVars>
      </dgm:prSet>
      <dgm:spPr/>
    </dgm:pt>
    <dgm:pt modelId="{977EA6D3-8740-1449-9FF1-0752D71BC8D3}" type="pres">
      <dgm:prSet presAssocID="{0B403085-E387-4B7E-93A5-B8DBCB4119D5}" presName="FiveConn_2-3" presStyleLbl="fgAccFollowNode1" presStyleIdx="1" presStyleCnt="4">
        <dgm:presLayoutVars>
          <dgm:bulletEnabled val="1"/>
        </dgm:presLayoutVars>
      </dgm:prSet>
      <dgm:spPr/>
    </dgm:pt>
    <dgm:pt modelId="{4ECBB701-74EE-C849-961E-CADF1C3EDD1F}" type="pres">
      <dgm:prSet presAssocID="{0B403085-E387-4B7E-93A5-B8DBCB4119D5}" presName="FiveConn_3-4" presStyleLbl="fgAccFollowNode1" presStyleIdx="2" presStyleCnt="4">
        <dgm:presLayoutVars>
          <dgm:bulletEnabled val="1"/>
        </dgm:presLayoutVars>
      </dgm:prSet>
      <dgm:spPr/>
    </dgm:pt>
    <dgm:pt modelId="{4E839C95-E82B-0046-9EBA-CA277A37904C}" type="pres">
      <dgm:prSet presAssocID="{0B403085-E387-4B7E-93A5-B8DBCB4119D5}" presName="FiveConn_4-5" presStyleLbl="fgAccFollowNode1" presStyleIdx="3" presStyleCnt="4">
        <dgm:presLayoutVars>
          <dgm:bulletEnabled val="1"/>
        </dgm:presLayoutVars>
      </dgm:prSet>
      <dgm:spPr/>
    </dgm:pt>
    <dgm:pt modelId="{37A3C2A8-DDCA-004D-BA90-5AAFC0C31E7B}" type="pres">
      <dgm:prSet presAssocID="{0B403085-E387-4B7E-93A5-B8DBCB4119D5}" presName="FiveNodes_1_text" presStyleLbl="node1" presStyleIdx="4" presStyleCnt="5">
        <dgm:presLayoutVars>
          <dgm:bulletEnabled val="1"/>
        </dgm:presLayoutVars>
      </dgm:prSet>
      <dgm:spPr/>
    </dgm:pt>
    <dgm:pt modelId="{6E901781-7B63-F546-A344-0D390419142F}" type="pres">
      <dgm:prSet presAssocID="{0B403085-E387-4B7E-93A5-B8DBCB4119D5}" presName="FiveNodes_2_text" presStyleLbl="node1" presStyleIdx="4" presStyleCnt="5">
        <dgm:presLayoutVars>
          <dgm:bulletEnabled val="1"/>
        </dgm:presLayoutVars>
      </dgm:prSet>
      <dgm:spPr/>
    </dgm:pt>
    <dgm:pt modelId="{0B15761A-2F23-C644-9512-232CCEF052A2}" type="pres">
      <dgm:prSet presAssocID="{0B403085-E387-4B7E-93A5-B8DBCB4119D5}" presName="FiveNodes_3_text" presStyleLbl="node1" presStyleIdx="4" presStyleCnt="5">
        <dgm:presLayoutVars>
          <dgm:bulletEnabled val="1"/>
        </dgm:presLayoutVars>
      </dgm:prSet>
      <dgm:spPr/>
    </dgm:pt>
    <dgm:pt modelId="{57A72CD8-2F85-D14A-8B38-1E1155ADEC20}" type="pres">
      <dgm:prSet presAssocID="{0B403085-E387-4B7E-93A5-B8DBCB4119D5}" presName="FiveNodes_4_text" presStyleLbl="node1" presStyleIdx="4" presStyleCnt="5">
        <dgm:presLayoutVars>
          <dgm:bulletEnabled val="1"/>
        </dgm:presLayoutVars>
      </dgm:prSet>
      <dgm:spPr/>
    </dgm:pt>
    <dgm:pt modelId="{89EEDFDA-2F8A-B74B-AC64-9CB21712F9C4}" type="pres">
      <dgm:prSet presAssocID="{0B403085-E387-4B7E-93A5-B8DBCB4119D5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E24A7001-FF9F-4ACB-8653-C938F0CCC78D}" srcId="{0B403085-E387-4B7E-93A5-B8DBCB4119D5}" destId="{F89F31B6-74D7-4867-B1E4-C4F062F47FDA}" srcOrd="4" destOrd="0" parTransId="{BA596229-66BA-4601-8372-70B848F5BACA}" sibTransId="{76EAB72E-D48A-42DB-9549-D2B082A9CDE4}"/>
    <dgm:cxn modelId="{492A4E25-1684-524F-8C6F-40F803BEA2E7}" type="presOf" srcId="{8852E6E2-35AA-41BF-A72A-AC08D6B24102}" destId="{0B15761A-2F23-C644-9512-232CCEF052A2}" srcOrd="1" destOrd="0" presId="urn:microsoft.com/office/officeart/2005/8/layout/vProcess5"/>
    <dgm:cxn modelId="{CA8CB627-18ED-47D1-859D-25E4A2268967}" srcId="{0B403085-E387-4B7E-93A5-B8DBCB4119D5}" destId="{90EA2068-DBCD-49E0-9021-E0EC6F339A57}" srcOrd="0" destOrd="0" parTransId="{58FAF247-3101-485A-85CC-9BA4F0522F40}" sibTransId="{6DB7DEF3-EFFA-43DF-9EDC-4038FF789AF7}"/>
    <dgm:cxn modelId="{3E85732D-A39C-3245-AF1F-E9EB417F2FB0}" type="presOf" srcId="{9E6A4903-01B1-4EEF-9F9F-766BAD6F60C6}" destId="{6E901781-7B63-F546-A344-0D390419142F}" srcOrd="1" destOrd="0" presId="urn:microsoft.com/office/officeart/2005/8/layout/vProcess5"/>
    <dgm:cxn modelId="{C3893631-978D-7C4B-874C-15B00E4C20B2}" type="presOf" srcId="{6FDD8A0D-48BC-4045-BD28-3CC56E08A06E}" destId="{7910B13D-189E-8D43-8C57-FF41E8A532BE}" srcOrd="0" destOrd="0" presId="urn:microsoft.com/office/officeart/2005/8/layout/vProcess5"/>
    <dgm:cxn modelId="{B92CAA32-0DDA-CF46-A665-F1F742B37B40}" type="presOf" srcId="{D4A54DD6-863A-46C3-A1FD-8DC433057087}" destId="{4E839C95-E82B-0046-9EBA-CA277A37904C}" srcOrd="0" destOrd="0" presId="urn:microsoft.com/office/officeart/2005/8/layout/vProcess5"/>
    <dgm:cxn modelId="{8546B066-837E-6E42-AE83-D66259C9B6BF}" type="presOf" srcId="{CEBD637C-913C-49EA-96C8-2BD36601FBC2}" destId="{977EA6D3-8740-1449-9FF1-0752D71BC8D3}" srcOrd="0" destOrd="0" presId="urn:microsoft.com/office/officeart/2005/8/layout/vProcess5"/>
    <dgm:cxn modelId="{23FFE368-0D3E-B945-8DC0-E03A436D6E6B}" type="presOf" srcId="{6FDD8A0D-48BC-4045-BD28-3CC56E08A06E}" destId="{57A72CD8-2F85-D14A-8B38-1E1155ADEC20}" srcOrd="1" destOrd="0" presId="urn:microsoft.com/office/officeart/2005/8/layout/vProcess5"/>
    <dgm:cxn modelId="{1C8A7B56-0D3B-4B4F-A3E1-CBF28753EEE9}" srcId="{0B403085-E387-4B7E-93A5-B8DBCB4119D5}" destId="{6FDD8A0D-48BC-4045-BD28-3CC56E08A06E}" srcOrd="3" destOrd="0" parTransId="{535C0BAE-10B4-436B-AA6D-B1A4D3B17817}" sibTransId="{D4A54DD6-863A-46C3-A1FD-8DC433057087}"/>
    <dgm:cxn modelId="{DE637A8A-E5F6-3946-8429-375573CC8269}" type="presOf" srcId="{F89F31B6-74D7-4867-B1E4-C4F062F47FDA}" destId="{69FA7ECE-0CC1-884A-9894-211934219399}" srcOrd="0" destOrd="0" presId="urn:microsoft.com/office/officeart/2005/8/layout/vProcess5"/>
    <dgm:cxn modelId="{21320494-8D64-A24A-9096-48E16EBEECEB}" type="presOf" srcId="{8852E6E2-35AA-41BF-A72A-AC08D6B24102}" destId="{B3F289F1-E91C-5E41-A2F0-505AFCE364C5}" srcOrd="0" destOrd="0" presId="urn:microsoft.com/office/officeart/2005/8/layout/vProcess5"/>
    <dgm:cxn modelId="{C3FE33BD-E264-6642-9C05-24CC40A295B1}" type="presOf" srcId="{90EA2068-DBCD-49E0-9021-E0EC6F339A57}" destId="{37A3C2A8-DDCA-004D-BA90-5AAFC0C31E7B}" srcOrd="1" destOrd="0" presId="urn:microsoft.com/office/officeart/2005/8/layout/vProcess5"/>
    <dgm:cxn modelId="{3DD22DCB-A5FC-1245-8DDB-0A358AEA2F49}" type="presOf" srcId="{9E6A4903-01B1-4EEF-9F9F-766BAD6F60C6}" destId="{4E936B3A-BFBD-B944-ADAD-87EFC4549943}" srcOrd="0" destOrd="0" presId="urn:microsoft.com/office/officeart/2005/8/layout/vProcess5"/>
    <dgm:cxn modelId="{AC6D61D2-3699-4BB3-82C8-090D9DCE9B97}" srcId="{0B403085-E387-4B7E-93A5-B8DBCB4119D5}" destId="{9E6A4903-01B1-4EEF-9F9F-766BAD6F60C6}" srcOrd="1" destOrd="0" parTransId="{B4500F6F-9B14-45E6-B8AF-77045EF4876D}" sibTransId="{CEBD637C-913C-49EA-96C8-2BD36601FBC2}"/>
    <dgm:cxn modelId="{90DE6CD9-9E4F-794D-8A33-60FE7E500DC2}" type="presOf" srcId="{F89F31B6-74D7-4867-B1E4-C4F062F47FDA}" destId="{89EEDFDA-2F8A-B74B-AC64-9CB21712F9C4}" srcOrd="1" destOrd="0" presId="urn:microsoft.com/office/officeart/2005/8/layout/vProcess5"/>
    <dgm:cxn modelId="{CA1D1EE4-BAA2-D240-9CC1-6D3020846FE5}" type="presOf" srcId="{90EA2068-DBCD-49E0-9021-E0EC6F339A57}" destId="{7AE1C2F1-FCF7-0649-A4D7-EBC0702E941A}" srcOrd="0" destOrd="0" presId="urn:microsoft.com/office/officeart/2005/8/layout/vProcess5"/>
    <dgm:cxn modelId="{893851E4-79F5-E34B-AA48-F78E17F4CCAC}" type="presOf" srcId="{0B403085-E387-4B7E-93A5-B8DBCB4119D5}" destId="{BB6E8C29-47D6-F64A-A08C-981314A89D96}" srcOrd="0" destOrd="0" presId="urn:microsoft.com/office/officeart/2005/8/layout/vProcess5"/>
    <dgm:cxn modelId="{D7F406E9-3A94-564F-A370-C5598216CACC}" type="presOf" srcId="{6DB7DEF3-EFFA-43DF-9EDC-4038FF789AF7}" destId="{AA4CB730-EED0-F44A-AD17-47108BC94AF3}" srcOrd="0" destOrd="0" presId="urn:microsoft.com/office/officeart/2005/8/layout/vProcess5"/>
    <dgm:cxn modelId="{01B078EE-CEB3-8E44-857E-1E393725A5EC}" type="presOf" srcId="{11E059F7-3C23-4A63-A228-685CAAE71AA2}" destId="{4ECBB701-74EE-C849-961E-CADF1C3EDD1F}" srcOrd="0" destOrd="0" presId="urn:microsoft.com/office/officeart/2005/8/layout/vProcess5"/>
    <dgm:cxn modelId="{CD34FAFC-E37D-41BD-93AC-FC59B6F4BFD0}" srcId="{0B403085-E387-4B7E-93A5-B8DBCB4119D5}" destId="{8852E6E2-35AA-41BF-A72A-AC08D6B24102}" srcOrd="2" destOrd="0" parTransId="{1984FFC5-754B-485C-B76E-02135DEA70E1}" sibTransId="{11E059F7-3C23-4A63-A228-685CAAE71AA2}"/>
    <dgm:cxn modelId="{FDE9FAEF-3A71-7D45-A714-E709EB97CF3D}" type="presParOf" srcId="{BB6E8C29-47D6-F64A-A08C-981314A89D96}" destId="{88BEEAB6-7475-7C4E-9AE7-C437FC67B8D5}" srcOrd="0" destOrd="0" presId="urn:microsoft.com/office/officeart/2005/8/layout/vProcess5"/>
    <dgm:cxn modelId="{88B9B64B-DFA4-3F4F-BDF0-A05C91549413}" type="presParOf" srcId="{BB6E8C29-47D6-F64A-A08C-981314A89D96}" destId="{7AE1C2F1-FCF7-0649-A4D7-EBC0702E941A}" srcOrd="1" destOrd="0" presId="urn:microsoft.com/office/officeart/2005/8/layout/vProcess5"/>
    <dgm:cxn modelId="{1DF7DB01-DA1F-2749-8A4F-9DD6F2231469}" type="presParOf" srcId="{BB6E8C29-47D6-F64A-A08C-981314A89D96}" destId="{4E936B3A-BFBD-B944-ADAD-87EFC4549943}" srcOrd="2" destOrd="0" presId="urn:microsoft.com/office/officeart/2005/8/layout/vProcess5"/>
    <dgm:cxn modelId="{5E4A9242-2732-424C-BE0D-ED72B383609F}" type="presParOf" srcId="{BB6E8C29-47D6-F64A-A08C-981314A89D96}" destId="{B3F289F1-E91C-5E41-A2F0-505AFCE364C5}" srcOrd="3" destOrd="0" presId="urn:microsoft.com/office/officeart/2005/8/layout/vProcess5"/>
    <dgm:cxn modelId="{540837A4-8B93-0345-9B4F-B634398941D0}" type="presParOf" srcId="{BB6E8C29-47D6-F64A-A08C-981314A89D96}" destId="{7910B13D-189E-8D43-8C57-FF41E8A532BE}" srcOrd="4" destOrd="0" presId="urn:microsoft.com/office/officeart/2005/8/layout/vProcess5"/>
    <dgm:cxn modelId="{1EEC2C3C-48FB-6341-B6E5-E67BE85EA386}" type="presParOf" srcId="{BB6E8C29-47D6-F64A-A08C-981314A89D96}" destId="{69FA7ECE-0CC1-884A-9894-211934219399}" srcOrd="5" destOrd="0" presId="urn:microsoft.com/office/officeart/2005/8/layout/vProcess5"/>
    <dgm:cxn modelId="{8A0B4802-A63F-7F45-8917-A77D1FE264B8}" type="presParOf" srcId="{BB6E8C29-47D6-F64A-A08C-981314A89D96}" destId="{AA4CB730-EED0-F44A-AD17-47108BC94AF3}" srcOrd="6" destOrd="0" presId="urn:microsoft.com/office/officeart/2005/8/layout/vProcess5"/>
    <dgm:cxn modelId="{2805A5D8-FBEE-C442-8250-35B845FB38F5}" type="presParOf" srcId="{BB6E8C29-47D6-F64A-A08C-981314A89D96}" destId="{977EA6D3-8740-1449-9FF1-0752D71BC8D3}" srcOrd="7" destOrd="0" presId="urn:microsoft.com/office/officeart/2005/8/layout/vProcess5"/>
    <dgm:cxn modelId="{FCD6B5B0-8EFA-2140-B900-94E070EF4963}" type="presParOf" srcId="{BB6E8C29-47D6-F64A-A08C-981314A89D96}" destId="{4ECBB701-74EE-C849-961E-CADF1C3EDD1F}" srcOrd="8" destOrd="0" presId="urn:microsoft.com/office/officeart/2005/8/layout/vProcess5"/>
    <dgm:cxn modelId="{BC3EB2A8-CFAB-7746-85EF-67FBD487B902}" type="presParOf" srcId="{BB6E8C29-47D6-F64A-A08C-981314A89D96}" destId="{4E839C95-E82B-0046-9EBA-CA277A37904C}" srcOrd="9" destOrd="0" presId="urn:microsoft.com/office/officeart/2005/8/layout/vProcess5"/>
    <dgm:cxn modelId="{9E4D5846-1893-5D40-8486-40A37937AADD}" type="presParOf" srcId="{BB6E8C29-47D6-F64A-A08C-981314A89D96}" destId="{37A3C2A8-DDCA-004D-BA90-5AAFC0C31E7B}" srcOrd="10" destOrd="0" presId="urn:microsoft.com/office/officeart/2005/8/layout/vProcess5"/>
    <dgm:cxn modelId="{17FF4FB3-5609-1040-B702-3E69A05F33B7}" type="presParOf" srcId="{BB6E8C29-47D6-F64A-A08C-981314A89D96}" destId="{6E901781-7B63-F546-A344-0D390419142F}" srcOrd="11" destOrd="0" presId="urn:microsoft.com/office/officeart/2005/8/layout/vProcess5"/>
    <dgm:cxn modelId="{296932D0-14C4-2D4A-A45A-8137E4009A45}" type="presParOf" srcId="{BB6E8C29-47D6-F64A-A08C-981314A89D96}" destId="{0B15761A-2F23-C644-9512-232CCEF052A2}" srcOrd="12" destOrd="0" presId="urn:microsoft.com/office/officeart/2005/8/layout/vProcess5"/>
    <dgm:cxn modelId="{E7E91CEF-6397-E049-BAB1-30150A95381E}" type="presParOf" srcId="{BB6E8C29-47D6-F64A-A08C-981314A89D96}" destId="{57A72CD8-2F85-D14A-8B38-1E1155ADEC20}" srcOrd="13" destOrd="0" presId="urn:microsoft.com/office/officeart/2005/8/layout/vProcess5"/>
    <dgm:cxn modelId="{F6751BFB-50A4-6D44-BA65-49CE38087071}" type="presParOf" srcId="{BB6E8C29-47D6-F64A-A08C-981314A89D96}" destId="{89EEDFDA-2F8A-B74B-AC64-9CB21712F9C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8A814D-3D83-4A09-8976-1FB68F205BAB}" type="doc">
      <dgm:prSet loTypeId="urn:microsoft.com/office/officeart/2008/layout/AlternatingHexagons" loCatId="list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B1C3F8F-FF60-44D6-B4C9-E811A76867B4}">
      <dgm:prSet/>
      <dgm:spPr/>
      <dgm:t>
        <a:bodyPr/>
        <a:lstStyle/>
        <a:p>
          <a:r>
            <a:rPr lang="pl-PL"/>
            <a:t>Łukasz Kurnik</a:t>
          </a:r>
          <a:endParaRPr lang="en-US"/>
        </a:p>
      </dgm:t>
    </dgm:pt>
    <dgm:pt modelId="{746F81E0-1B0A-4DAF-A7C9-4E2F96B062D2}" type="parTrans" cxnId="{13FC4C41-10F4-4BEA-8CB3-CFA1058E53EE}">
      <dgm:prSet/>
      <dgm:spPr/>
      <dgm:t>
        <a:bodyPr/>
        <a:lstStyle/>
        <a:p>
          <a:endParaRPr lang="en-US"/>
        </a:p>
      </dgm:t>
    </dgm:pt>
    <dgm:pt modelId="{58713D58-923E-4AC0-9D67-B01EF8E7F89A}" type="sibTrans" cxnId="{13FC4C41-10F4-4BEA-8CB3-CFA1058E53EE}">
      <dgm:prSet/>
      <dgm:spPr/>
      <dgm:t>
        <a:bodyPr/>
        <a:lstStyle/>
        <a:p>
          <a:endParaRPr lang="en-US"/>
        </a:p>
      </dgm:t>
    </dgm:pt>
    <dgm:pt modelId="{5BE81486-D61F-4B7D-947F-6723A4EA8FAA}">
      <dgm:prSet/>
      <dgm:spPr/>
      <dgm:t>
        <a:bodyPr/>
        <a:lstStyle/>
        <a:p>
          <a:r>
            <a:rPr lang="pl-PL" dirty="0"/>
            <a:t>Wojciech Lik</a:t>
          </a:r>
          <a:endParaRPr lang="en-US" dirty="0"/>
        </a:p>
      </dgm:t>
    </dgm:pt>
    <dgm:pt modelId="{B993C9CC-5336-4A3B-8C41-C1B79F671EDF}" type="parTrans" cxnId="{EA626723-B83C-4353-A027-2FE207818D50}">
      <dgm:prSet/>
      <dgm:spPr/>
      <dgm:t>
        <a:bodyPr/>
        <a:lstStyle/>
        <a:p>
          <a:endParaRPr lang="en-US"/>
        </a:p>
      </dgm:t>
    </dgm:pt>
    <dgm:pt modelId="{4FE09E04-2D4D-4F40-9640-B3080EECC78B}" type="sibTrans" cxnId="{EA626723-B83C-4353-A027-2FE207818D50}">
      <dgm:prSet/>
      <dgm:spPr/>
      <dgm:t>
        <a:bodyPr/>
        <a:lstStyle/>
        <a:p>
          <a:endParaRPr lang="en-US"/>
        </a:p>
      </dgm:t>
    </dgm:pt>
    <dgm:pt modelId="{AC67AC2E-76A2-48EC-8C4C-C6CEC63C7F7F}">
      <dgm:prSet/>
      <dgm:spPr/>
      <dgm:t>
        <a:bodyPr/>
        <a:lstStyle/>
        <a:p>
          <a:r>
            <a:rPr lang="pl-PL"/>
            <a:t>Grzegorz Pasich</a:t>
          </a:r>
          <a:endParaRPr lang="en-US"/>
        </a:p>
      </dgm:t>
    </dgm:pt>
    <dgm:pt modelId="{49C9B7CE-4173-43A6-87FA-77C56B4EEBBF}" type="parTrans" cxnId="{43A55329-5B5C-4697-8557-8DCC04982C00}">
      <dgm:prSet/>
      <dgm:spPr/>
      <dgm:t>
        <a:bodyPr/>
        <a:lstStyle/>
        <a:p>
          <a:endParaRPr lang="en-US"/>
        </a:p>
      </dgm:t>
    </dgm:pt>
    <dgm:pt modelId="{92A04CDF-D258-4E3E-A965-8D3C45114E7D}" type="sibTrans" cxnId="{43A55329-5B5C-4697-8557-8DCC04982C00}">
      <dgm:prSet/>
      <dgm:spPr/>
      <dgm:t>
        <a:bodyPr/>
        <a:lstStyle/>
        <a:p>
          <a:endParaRPr lang="en-US"/>
        </a:p>
      </dgm:t>
    </dgm:pt>
    <dgm:pt modelId="{AAB5DCCB-C6CA-4F32-B718-767E0E051084}">
      <dgm:prSet/>
      <dgm:spPr/>
      <dgm:t>
        <a:bodyPr/>
        <a:lstStyle/>
        <a:p>
          <a:r>
            <a:rPr lang="pl-PL"/>
            <a:t>Andrzej Polak</a:t>
          </a:r>
          <a:endParaRPr lang="en-US"/>
        </a:p>
      </dgm:t>
    </dgm:pt>
    <dgm:pt modelId="{2140176B-9911-4367-B18D-DDA652CBC8A1}" type="parTrans" cxnId="{8EF02FD0-5AA2-46C4-8066-F547679A1984}">
      <dgm:prSet/>
      <dgm:spPr/>
      <dgm:t>
        <a:bodyPr/>
        <a:lstStyle/>
        <a:p>
          <a:endParaRPr lang="en-US"/>
        </a:p>
      </dgm:t>
    </dgm:pt>
    <dgm:pt modelId="{B5EF331C-4C76-404B-8783-7E617803BE67}" type="sibTrans" cxnId="{8EF02FD0-5AA2-46C4-8066-F547679A1984}">
      <dgm:prSet/>
      <dgm:spPr/>
      <dgm:t>
        <a:bodyPr/>
        <a:lstStyle/>
        <a:p>
          <a:endParaRPr lang="en-US"/>
        </a:p>
      </dgm:t>
    </dgm:pt>
    <dgm:pt modelId="{4019D535-16EE-1C48-903C-8D6C39B7982A}" type="pres">
      <dgm:prSet presAssocID="{228A814D-3D83-4A09-8976-1FB68F205BAB}" presName="Name0" presStyleCnt="0">
        <dgm:presLayoutVars>
          <dgm:chMax/>
          <dgm:chPref/>
          <dgm:dir/>
          <dgm:animLvl val="lvl"/>
        </dgm:presLayoutVars>
      </dgm:prSet>
      <dgm:spPr/>
    </dgm:pt>
    <dgm:pt modelId="{5515983E-7FD9-4F4B-8744-8A3644F4AEA0}" type="pres">
      <dgm:prSet presAssocID="{DB1C3F8F-FF60-44D6-B4C9-E811A76867B4}" presName="composite" presStyleCnt="0"/>
      <dgm:spPr/>
    </dgm:pt>
    <dgm:pt modelId="{C35E8EDA-DC49-4248-9EB7-A33C14BE30AE}" type="pres">
      <dgm:prSet presAssocID="{DB1C3F8F-FF60-44D6-B4C9-E811A76867B4}" presName="Parent1" presStyleLbl="node1" presStyleIdx="0" presStyleCnt="8">
        <dgm:presLayoutVars>
          <dgm:chMax val="1"/>
          <dgm:chPref val="1"/>
          <dgm:bulletEnabled val="1"/>
        </dgm:presLayoutVars>
      </dgm:prSet>
      <dgm:spPr/>
    </dgm:pt>
    <dgm:pt modelId="{C88F52DF-98B8-3C42-BD4F-73C7630E9418}" type="pres">
      <dgm:prSet presAssocID="{DB1C3F8F-FF60-44D6-B4C9-E811A76867B4}" presName="Childtext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8BE21405-2686-6448-BA98-19FF73F378DA}" type="pres">
      <dgm:prSet presAssocID="{DB1C3F8F-FF60-44D6-B4C9-E811A76867B4}" presName="BalanceSpacing" presStyleCnt="0"/>
      <dgm:spPr/>
    </dgm:pt>
    <dgm:pt modelId="{02CBE47C-6B25-5240-A85C-6C6C25E7DE41}" type="pres">
      <dgm:prSet presAssocID="{DB1C3F8F-FF60-44D6-B4C9-E811A76867B4}" presName="BalanceSpacing1" presStyleCnt="0"/>
      <dgm:spPr/>
    </dgm:pt>
    <dgm:pt modelId="{DBA49FE7-1404-9543-8C9B-6764D4AEEDFD}" type="pres">
      <dgm:prSet presAssocID="{58713D58-923E-4AC0-9D67-B01EF8E7F89A}" presName="Accent1Text" presStyleLbl="node1" presStyleIdx="1" presStyleCnt="8"/>
      <dgm:spPr/>
    </dgm:pt>
    <dgm:pt modelId="{17248F48-6C9C-A44A-AD39-58C0278B892A}" type="pres">
      <dgm:prSet presAssocID="{58713D58-923E-4AC0-9D67-B01EF8E7F89A}" presName="spaceBetweenRectangles" presStyleCnt="0"/>
      <dgm:spPr/>
    </dgm:pt>
    <dgm:pt modelId="{B3BD57C0-FAE5-004C-99E3-5346BBE21C3B}" type="pres">
      <dgm:prSet presAssocID="{5BE81486-D61F-4B7D-947F-6723A4EA8FAA}" presName="composite" presStyleCnt="0"/>
      <dgm:spPr/>
    </dgm:pt>
    <dgm:pt modelId="{926CAA7D-989E-CD4D-8414-726061798E3F}" type="pres">
      <dgm:prSet presAssocID="{5BE81486-D61F-4B7D-947F-6723A4EA8FAA}" presName="Parent1" presStyleLbl="node1" presStyleIdx="2" presStyleCnt="8">
        <dgm:presLayoutVars>
          <dgm:chMax val="1"/>
          <dgm:chPref val="1"/>
          <dgm:bulletEnabled val="1"/>
        </dgm:presLayoutVars>
      </dgm:prSet>
      <dgm:spPr/>
    </dgm:pt>
    <dgm:pt modelId="{CE7F49E6-77FA-934A-833A-1A519A246134}" type="pres">
      <dgm:prSet presAssocID="{5BE81486-D61F-4B7D-947F-6723A4EA8FAA}" presName="Childtext1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2C98BAE6-883E-6D49-926D-F67FD9AF8BFA}" type="pres">
      <dgm:prSet presAssocID="{5BE81486-D61F-4B7D-947F-6723A4EA8FAA}" presName="BalanceSpacing" presStyleCnt="0"/>
      <dgm:spPr/>
    </dgm:pt>
    <dgm:pt modelId="{14734333-EFEF-E545-805F-574911E5BB8B}" type="pres">
      <dgm:prSet presAssocID="{5BE81486-D61F-4B7D-947F-6723A4EA8FAA}" presName="BalanceSpacing1" presStyleCnt="0"/>
      <dgm:spPr/>
    </dgm:pt>
    <dgm:pt modelId="{9BE38752-C296-324B-8DD6-7CAACA57807A}" type="pres">
      <dgm:prSet presAssocID="{4FE09E04-2D4D-4F40-9640-B3080EECC78B}" presName="Accent1Text" presStyleLbl="node1" presStyleIdx="3" presStyleCnt="8"/>
      <dgm:spPr/>
    </dgm:pt>
    <dgm:pt modelId="{A6E4C122-8B21-854D-A7FD-97361739103F}" type="pres">
      <dgm:prSet presAssocID="{4FE09E04-2D4D-4F40-9640-B3080EECC78B}" presName="spaceBetweenRectangles" presStyleCnt="0"/>
      <dgm:spPr/>
    </dgm:pt>
    <dgm:pt modelId="{765C7E26-1190-FC46-9B57-BD44B8578B86}" type="pres">
      <dgm:prSet presAssocID="{AC67AC2E-76A2-48EC-8C4C-C6CEC63C7F7F}" presName="composite" presStyleCnt="0"/>
      <dgm:spPr/>
    </dgm:pt>
    <dgm:pt modelId="{6128EE84-E536-4D47-A449-CCB30FBC83A4}" type="pres">
      <dgm:prSet presAssocID="{AC67AC2E-76A2-48EC-8C4C-C6CEC63C7F7F}" presName="Parent1" presStyleLbl="node1" presStyleIdx="4" presStyleCnt="8">
        <dgm:presLayoutVars>
          <dgm:chMax val="1"/>
          <dgm:chPref val="1"/>
          <dgm:bulletEnabled val="1"/>
        </dgm:presLayoutVars>
      </dgm:prSet>
      <dgm:spPr/>
    </dgm:pt>
    <dgm:pt modelId="{A281A478-E449-E046-96E0-4ACE91725422}" type="pres">
      <dgm:prSet presAssocID="{AC67AC2E-76A2-48EC-8C4C-C6CEC63C7F7F}" presName="Childtext1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BC43B783-F904-1744-AB81-E0A196FBF4D7}" type="pres">
      <dgm:prSet presAssocID="{AC67AC2E-76A2-48EC-8C4C-C6CEC63C7F7F}" presName="BalanceSpacing" presStyleCnt="0"/>
      <dgm:spPr/>
    </dgm:pt>
    <dgm:pt modelId="{CEA7662C-E3D4-FF40-91FC-CC148F4055A8}" type="pres">
      <dgm:prSet presAssocID="{AC67AC2E-76A2-48EC-8C4C-C6CEC63C7F7F}" presName="BalanceSpacing1" presStyleCnt="0"/>
      <dgm:spPr/>
    </dgm:pt>
    <dgm:pt modelId="{352FCDF1-3206-754D-88C0-3FC4278F87AB}" type="pres">
      <dgm:prSet presAssocID="{92A04CDF-D258-4E3E-A965-8D3C45114E7D}" presName="Accent1Text" presStyleLbl="node1" presStyleIdx="5" presStyleCnt="8"/>
      <dgm:spPr/>
    </dgm:pt>
    <dgm:pt modelId="{F49496E7-5D2B-A643-AD1E-D0C311C2D983}" type="pres">
      <dgm:prSet presAssocID="{92A04CDF-D258-4E3E-A965-8D3C45114E7D}" presName="spaceBetweenRectangles" presStyleCnt="0"/>
      <dgm:spPr/>
    </dgm:pt>
    <dgm:pt modelId="{A84AA624-D31D-1848-94B0-FCAD3AC25D40}" type="pres">
      <dgm:prSet presAssocID="{AAB5DCCB-C6CA-4F32-B718-767E0E051084}" presName="composite" presStyleCnt="0"/>
      <dgm:spPr/>
    </dgm:pt>
    <dgm:pt modelId="{6D7D0B72-7C62-5E44-AF7D-4E54418A0C7D}" type="pres">
      <dgm:prSet presAssocID="{AAB5DCCB-C6CA-4F32-B718-767E0E051084}" presName="Parent1" presStyleLbl="node1" presStyleIdx="6" presStyleCnt="8">
        <dgm:presLayoutVars>
          <dgm:chMax val="1"/>
          <dgm:chPref val="1"/>
          <dgm:bulletEnabled val="1"/>
        </dgm:presLayoutVars>
      </dgm:prSet>
      <dgm:spPr/>
    </dgm:pt>
    <dgm:pt modelId="{4173A614-9EB2-9849-B68E-0693EB427193}" type="pres">
      <dgm:prSet presAssocID="{AAB5DCCB-C6CA-4F32-B718-767E0E051084}" presName="Childtext1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05562EFF-6275-6841-981F-76B577B14213}" type="pres">
      <dgm:prSet presAssocID="{AAB5DCCB-C6CA-4F32-B718-767E0E051084}" presName="BalanceSpacing" presStyleCnt="0"/>
      <dgm:spPr/>
    </dgm:pt>
    <dgm:pt modelId="{E6C6C10B-4CC2-FC4F-9065-C91FEDC7E6D5}" type="pres">
      <dgm:prSet presAssocID="{AAB5DCCB-C6CA-4F32-B718-767E0E051084}" presName="BalanceSpacing1" presStyleCnt="0"/>
      <dgm:spPr/>
    </dgm:pt>
    <dgm:pt modelId="{D4494FF8-B313-9643-8AA8-CEFF8DF530DF}" type="pres">
      <dgm:prSet presAssocID="{B5EF331C-4C76-404B-8783-7E617803BE67}" presName="Accent1Text" presStyleLbl="node1" presStyleIdx="7" presStyleCnt="8"/>
      <dgm:spPr/>
    </dgm:pt>
  </dgm:ptLst>
  <dgm:cxnLst>
    <dgm:cxn modelId="{6992A208-CD43-3143-BBD2-09A0E61D7799}" type="presOf" srcId="{5BE81486-D61F-4B7D-947F-6723A4EA8FAA}" destId="{926CAA7D-989E-CD4D-8414-726061798E3F}" srcOrd="0" destOrd="0" presId="urn:microsoft.com/office/officeart/2008/layout/AlternatingHexagons"/>
    <dgm:cxn modelId="{740B3F0A-18A6-4A4B-A537-C0BA48BB8F79}" type="presOf" srcId="{4FE09E04-2D4D-4F40-9640-B3080EECC78B}" destId="{9BE38752-C296-324B-8DD6-7CAACA57807A}" srcOrd="0" destOrd="0" presId="urn:microsoft.com/office/officeart/2008/layout/AlternatingHexagons"/>
    <dgm:cxn modelId="{5BAA401E-F07D-314A-84D6-D0B4A1C93A61}" type="presOf" srcId="{B5EF331C-4C76-404B-8783-7E617803BE67}" destId="{D4494FF8-B313-9643-8AA8-CEFF8DF530DF}" srcOrd="0" destOrd="0" presId="urn:microsoft.com/office/officeart/2008/layout/AlternatingHexagons"/>
    <dgm:cxn modelId="{EA626723-B83C-4353-A027-2FE207818D50}" srcId="{228A814D-3D83-4A09-8976-1FB68F205BAB}" destId="{5BE81486-D61F-4B7D-947F-6723A4EA8FAA}" srcOrd="1" destOrd="0" parTransId="{B993C9CC-5336-4A3B-8C41-C1B79F671EDF}" sibTransId="{4FE09E04-2D4D-4F40-9640-B3080EECC78B}"/>
    <dgm:cxn modelId="{CD2A5329-4DD7-AA47-B99C-8DDC0E48B146}" type="presOf" srcId="{58713D58-923E-4AC0-9D67-B01EF8E7F89A}" destId="{DBA49FE7-1404-9543-8C9B-6764D4AEEDFD}" srcOrd="0" destOrd="0" presId="urn:microsoft.com/office/officeart/2008/layout/AlternatingHexagons"/>
    <dgm:cxn modelId="{43A55329-5B5C-4697-8557-8DCC04982C00}" srcId="{228A814D-3D83-4A09-8976-1FB68F205BAB}" destId="{AC67AC2E-76A2-48EC-8C4C-C6CEC63C7F7F}" srcOrd="2" destOrd="0" parTransId="{49C9B7CE-4173-43A6-87FA-77C56B4EEBBF}" sibTransId="{92A04CDF-D258-4E3E-A965-8D3C45114E7D}"/>
    <dgm:cxn modelId="{D9BB782A-EF63-F547-A849-E8127E34314B}" type="presOf" srcId="{DB1C3F8F-FF60-44D6-B4C9-E811A76867B4}" destId="{C35E8EDA-DC49-4248-9EB7-A33C14BE30AE}" srcOrd="0" destOrd="0" presId="urn:microsoft.com/office/officeart/2008/layout/AlternatingHexagons"/>
    <dgm:cxn modelId="{13FC4C41-10F4-4BEA-8CB3-CFA1058E53EE}" srcId="{228A814D-3D83-4A09-8976-1FB68F205BAB}" destId="{DB1C3F8F-FF60-44D6-B4C9-E811A76867B4}" srcOrd="0" destOrd="0" parTransId="{746F81E0-1B0A-4DAF-A7C9-4E2F96B062D2}" sibTransId="{58713D58-923E-4AC0-9D67-B01EF8E7F89A}"/>
    <dgm:cxn modelId="{A88DFC50-FBCB-0343-8EA3-B5A00F821474}" type="presOf" srcId="{228A814D-3D83-4A09-8976-1FB68F205BAB}" destId="{4019D535-16EE-1C48-903C-8D6C39B7982A}" srcOrd="0" destOrd="0" presId="urn:microsoft.com/office/officeart/2008/layout/AlternatingHexagons"/>
    <dgm:cxn modelId="{5523A6B6-4E85-AE43-A1AB-5653B5D80754}" type="presOf" srcId="{92A04CDF-D258-4E3E-A965-8D3C45114E7D}" destId="{352FCDF1-3206-754D-88C0-3FC4278F87AB}" srcOrd="0" destOrd="0" presId="urn:microsoft.com/office/officeart/2008/layout/AlternatingHexagons"/>
    <dgm:cxn modelId="{8EF02FD0-5AA2-46C4-8066-F547679A1984}" srcId="{228A814D-3D83-4A09-8976-1FB68F205BAB}" destId="{AAB5DCCB-C6CA-4F32-B718-767E0E051084}" srcOrd="3" destOrd="0" parTransId="{2140176B-9911-4367-B18D-DDA652CBC8A1}" sibTransId="{B5EF331C-4C76-404B-8783-7E617803BE67}"/>
    <dgm:cxn modelId="{21D1D6D4-9236-0646-9044-BA08381D9EA8}" type="presOf" srcId="{AAB5DCCB-C6CA-4F32-B718-767E0E051084}" destId="{6D7D0B72-7C62-5E44-AF7D-4E54418A0C7D}" srcOrd="0" destOrd="0" presId="urn:microsoft.com/office/officeart/2008/layout/AlternatingHexagons"/>
    <dgm:cxn modelId="{A5C3DAE1-7A5B-2345-8C9C-8F73B83835C5}" type="presOf" srcId="{AC67AC2E-76A2-48EC-8C4C-C6CEC63C7F7F}" destId="{6128EE84-E536-4D47-A449-CCB30FBC83A4}" srcOrd="0" destOrd="0" presId="urn:microsoft.com/office/officeart/2008/layout/AlternatingHexagons"/>
    <dgm:cxn modelId="{59C6A3E8-7FD3-2742-BDC1-BFEE8DAE1292}" type="presParOf" srcId="{4019D535-16EE-1C48-903C-8D6C39B7982A}" destId="{5515983E-7FD9-4F4B-8744-8A3644F4AEA0}" srcOrd="0" destOrd="0" presId="urn:microsoft.com/office/officeart/2008/layout/AlternatingHexagons"/>
    <dgm:cxn modelId="{43AAA42B-67B9-964A-AF6D-FC964D18BDD0}" type="presParOf" srcId="{5515983E-7FD9-4F4B-8744-8A3644F4AEA0}" destId="{C35E8EDA-DC49-4248-9EB7-A33C14BE30AE}" srcOrd="0" destOrd="0" presId="urn:microsoft.com/office/officeart/2008/layout/AlternatingHexagons"/>
    <dgm:cxn modelId="{EFCBC5AB-722C-2B4B-AAF1-BC098CCCA31B}" type="presParOf" srcId="{5515983E-7FD9-4F4B-8744-8A3644F4AEA0}" destId="{C88F52DF-98B8-3C42-BD4F-73C7630E9418}" srcOrd="1" destOrd="0" presId="urn:microsoft.com/office/officeart/2008/layout/AlternatingHexagons"/>
    <dgm:cxn modelId="{CB8B6A4B-7F44-E04A-B5C3-1D9902E607A7}" type="presParOf" srcId="{5515983E-7FD9-4F4B-8744-8A3644F4AEA0}" destId="{8BE21405-2686-6448-BA98-19FF73F378DA}" srcOrd="2" destOrd="0" presId="urn:microsoft.com/office/officeart/2008/layout/AlternatingHexagons"/>
    <dgm:cxn modelId="{62315B95-4FD5-DD43-BCC1-9B681401E16A}" type="presParOf" srcId="{5515983E-7FD9-4F4B-8744-8A3644F4AEA0}" destId="{02CBE47C-6B25-5240-A85C-6C6C25E7DE41}" srcOrd="3" destOrd="0" presId="urn:microsoft.com/office/officeart/2008/layout/AlternatingHexagons"/>
    <dgm:cxn modelId="{F652C449-51DA-E74E-9EF1-4F483B479EF1}" type="presParOf" srcId="{5515983E-7FD9-4F4B-8744-8A3644F4AEA0}" destId="{DBA49FE7-1404-9543-8C9B-6764D4AEEDFD}" srcOrd="4" destOrd="0" presId="urn:microsoft.com/office/officeart/2008/layout/AlternatingHexagons"/>
    <dgm:cxn modelId="{5F1D8882-0B57-D54B-B17B-E7ABFF460F0F}" type="presParOf" srcId="{4019D535-16EE-1C48-903C-8D6C39B7982A}" destId="{17248F48-6C9C-A44A-AD39-58C0278B892A}" srcOrd="1" destOrd="0" presId="urn:microsoft.com/office/officeart/2008/layout/AlternatingHexagons"/>
    <dgm:cxn modelId="{EF7DCEE6-5925-A649-A777-9B3E61145DED}" type="presParOf" srcId="{4019D535-16EE-1C48-903C-8D6C39B7982A}" destId="{B3BD57C0-FAE5-004C-99E3-5346BBE21C3B}" srcOrd="2" destOrd="0" presId="urn:microsoft.com/office/officeart/2008/layout/AlternatingHexagons"/>
    <dgm:cxn modelId="{3C106B2B-9517-394C-A64D-48E9376DC807}" type="presParOf" srcId="{B3BD57C0-FAE5-004C-99E3-5346BBE21C3B}" destId="{926CAA7D-989E-CD4D-8414-726061798E3F}" srcOrd="0" destOrd="0" presId="urn:microsoft.com/office/officeart/2008/layout/AlternatingHexagons"/>
    <dgm:cxn modelId="{55BF0608-DA81-6446-84AB-4CC552B17AEE}" type="presParOf" srcId="{B3BD57C0-FAE5-004C-99E3-5346BBE21C3B}" destId="{CE7F49E6-77FA-934A-833A-1A519A246134}" srcOrd="1" destOrd="0" presId="urn:microsoft.com/office/officeart/2008/layout/AlternatingHexagons"/>
    <dgm:cxn modelId="{EA598118-5C0F-9742-A381-E92C4DE6F920}" type="presParOf" srcId="{B3BD57C0-FAE5-004C-99E3-5346BBE21C3B}" destId="{2C98BAE6-883E-6D49-926D-F67FD9AF8BFA}" srcOrd="2" destOrd="0" presId="urn:microsoft.com/office/officeart/2008/layout/AlternatingHexagons"/>
    <dgm:cxn modelId="{0ACB57C0-0EBA-814C-932A-FB7B322E97F5}" type="presParOf" srcId="{B3BD57C0-FAE5-004C-99E3-5346BBE21C3B}" destId="{14734333-EFEF-E545-805F-574911E5BB8B}" srcOrd="3" destOrd="0" presId="urn:microsoft.com/office/officeart/2008/layout/AlternatingHexagons"/>
    <dgm:cxn modelId="{6E3E3749-6B05-8F46-9218-852DB9421463}" type="presParOf" srcId="{B3BD57C0-FAE5-004C-99E3-5346BBE21C3B}" destId="{9BE38752-C296-324B-8DD6-7CAACA57807A}" srcOrd="4" destOrd="0" presId="urn:microsoft.com/office/officeart/2008/layout/AlternatingHexagons"/>
    <dgm:cxn modelId="{7F744260-56F3-484B-B10D-E3CC5262C8A1}" type="presParOf" srcId="{4019D535-16EE-1C48-903C-8D6C39B7982A}" destId="{A6E4C122-8B21-854D-A7FD-97361739103F}" srcOrd="3" destOrd="0" presId="urn:microsoft.com/office/officeart/2008/layout/AlternatingHexagons"/>
    <dgm:cxn modelId="{8C055B5E-9936-0844-BB45-34B7EF5F9B15}" type="presParOf" srcId="{4019D535-16EE-1C48-903C-8D6C39B7982A}" destId="{765C7E26-1190-FC46-9B57-BD44B8578B86}" srcOrd="4" destOrd="0" presId="urn:microsoft.com/office/officeart/2008/layout/AlternatingHexagons"/>
    <dgm:cxn modelId="{26C742D2-D420-2D47-99F3-A4FC1BCF16E6}" type="presParOf" srcId="{765C7E26-1190-FC46-9B57-BD44B8578B86}" destId="{6128EE84-E536-4D47-A449-CCB30FBC83A4}" srcOrd="0" destOrd="0" presId="urn:microsoft.com/office/officeart/2008/layout/AlternatingHexagons"/>
    <dgm:cxn modelId="{342F765E-699A-4142-AC7E-3612A47BCA76}" type="presParOf" srcId="{765C7E26-1190-FC46-9B57-BD44B8578B86}" destId="{A281A478-E449-E046-96E0-4ACE91725422}" srcOrd="1" destOrd="0" presId="urn:microsoft.com/office/officeart/2008/layout/AlternatingHexagons"/>
    <dgm:cxn modelId="{D6DCE7C1-379A-5F4C-BEA4-FE9EB092BDE4}" type="presParOf" srcId="{765C7E26-1190-FC46-9B57-BD44B8578B86}" destId="{BC43B783-F904-1744-AB81-E0A196FBF4D7}" srcOrd="2" destOrd="0" presId="urn:microsoft.com/office/officeart/2008/layout/AlternatingHexagons"/>
    <dgm:cxn modelId="{DE530803-80AF-1548-BA72-AA0E822B5871}" type="presParOf" srcId="{765C7E26-1190-FC46-9B57-BD44B8578B86}" destId="{CEA7662C-E3D4-FF40-91FC-CC148F4055A8}" srcOrd="3" destOrd="0" presId="urn:microsoft.com/office/officeart/2008/layout/AlternatingHexagons"/>
    <dgm:cxn modelId="{01F60489-1D32-C848-8B2C-7F8A37CFB223}" type="presParOf" srcId="{765C7E26-1190-FC46-9B57-BD44B8578B86}" destId="{352FCDF1-3206-754D-88C0-3FC4278F87AB}" srcOrd="4" destOrd="0" presId="urn:microsoft.com/office/officeart/2008/layout/AlternatingHexagons"/>
    <dgm:cxn modelId="{F4FB3C5F-B380-5544-AA8C-4386F6147A10}" type="presParOf" srcId="{4019D535-16EE-1C48-903C-8D6C39B7982A}" destId="{F49496E7-5D2B-A643-AD1E-D0C311C2D983}" srcOrd="5" destOrd="0" presId="urn:microsoft.com/office/officeart/2008/layout/AlternatingHexagons"/>
    <dgm:cxn modelId="{D9E5E8CC-A404-9746-9281-612195C626B8}" type="presParOf" srcId="{4019D535-16EE-1C48-903C-8D6C39B7982A}" destId="{A84AA624-D31D-1848-94B0-FCAD3AC25D40}" srcOrd="6" destOrd="0" presId="urn:microsoft.com/office/officeart/2008/layout/AlternatingHexagons"/>
    <dgm:cxn modelId="{C91C6B48-6F5C-3640-94C7-3819D5C6FA30}" type="presParOf" srcId="{A84AA624-D31D-1848-94B0-FCAD3AC25D40}" destId="{6D7D0B72-7C62-5E44-AF7D-4E54418A0C7D}" srcOrd="0" destOrd="0" presId="urn:microsoft.com/office/officeart/2008/layout/AlternatingHexagons"/>
    <dgm:cxn modelId="{AADE6426-6DC1-984F-8189-6339A4C0A5BE}" type="presParOf" srcId="{A84AA624-D31D-1848-94B0-FCAD3AC25D40}" destId="{4173A614-9EB2-9849-B68E-0693EB427193}" srcOrd="1" destOrd="0" presId="urn:microsoft.com/office/officeart/2008/layout/AlternatingHexagons"/>
    <dgm:cxn modelId="{167F85D2-F072-384F-A762-81202A77995A}" type="presParOf" srcId="{A84AA624-D31D-1848-94B0-FCAD3AC25D40}" destId="{05562EFF-6275-6841-981F-76B577B14213}" srcOrd="2" destOrd="0" presId="urn:microsoft.com/office/officeart/2008/layout/AlternatingHexagons"/>
    <dgm:cxn modelId="{D67FFC18-FFA6-0940-8926-6331264FFC4D}" type="presParOf" srcId="{A84AA624-D31D-1848-94B0-FCAD3AC25D40}" destId="{E6C6C10B-4CC2-FC4F-9065-C91FEDC7E6D5}" srcOrd="3" destOrd="0" presId="urn:microsoft.com/office/officeart/2008/layout/AlternatingHexagons"/>
    <dgm:cxn modelId="{B09DFDC2-A1C1-E241-B611-37C19CAA43A5}" type="presParOf" srcId="{A84AA624-D31D-1848-94B0-FCAD3AC25D40}" destId="{D4494FF8-B313-9643-8AA8-CEFF8DF530D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1C2F1-FCF7-0649-A4D7-EBC0702E941A}">
      <dsp:nvSpPr>
        <dsp:cNvPr id="0" name=""/>
        <dsp:cNvSpPr/>
      </dsp:nvSpPr>
      <dsp:spPr>
        <a:xfrm>
          <a:off x="0" y="0"/>
          <a:ext cx="5015075" cy="613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/>
            <a:t>Przygotowanie danych</a:t>
          </a:r>
          <a:endParaRPr lang="en-US" sz="1600" kern="1200"/>
        </a:p>
      </dsp:txBody>
      <dsp:txXfrm>
        <a:off x="17964" y="17964"/>
        <a:ext cx="4281458" cy="577425"/>
      </dsp:txXfrm>
    </dsp:sp>
    <dsp:sp modelId="{4E936B3A-BFBD-B944-ADAD-87EFC4549943}">
      <dsp:nvSpPr>
        <dsp:cNvPr id="0" name=""/>
        <dsp:cNvSpPr/>
      </dsp:nvSpPr>
      <dsp:spPr>
        <a:xfrm>
          <a:off x="374502" y="698540"/>
          <a:ext cx="5015075" cy="613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/>
            <a:t>Implementacja modelu</a:t>
          </a:r>
          <a:endParaRPr lang="en-US" sz="1600" kern="1200"/>
        </a:p>
      </dsp:txBody>
      <dsp:txXfrm>
        <a:off x="392466" y="716504"/>
        <a:ext cx="4205965" cy="577425"/>
      </dsp:txXfrm>
    </dsp:sp>
    <dsp:sp modelId="{B3F289F1-E91C-5E41-A2F0-505AFCE364C5}">
      <dsp:nvSpPr>
        <dsp:cNvPr id="0" name=""/>
        <dsp:cNvSpPr/>
      </dsp:nvSpPr>
      <dsp:spPr>
        <a:xfrm>
          <a:off x="749004" y="1397081"/>
          <a:ext cx="5015075" cy="613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/>
            <a:t>Walidacja i testowanie</a:t>
          </a:r>
          <a:endParaRPr lang="en-US" sz="1600" kern="1200"/>
        </a:p>
      </dsp:txBody>
      <dsp:txXfrm>
        <a:off x="766968" y="1415045"/>
        <a:ext cx="4205965" cy="577425"/>
      </dsp:txXfrm>
    </dsp:sp>
    <dsp:sp modelId="{7910B13D-189E-8D43-8C57-FF41E8A532BE}">
      <dsp:nvSpPr>
        <dsp:cNvPr id="0" name=""/>
        <dsp:cNvSpPr/>
      </dsp:nvSpPr>
      <dsp:spPr>
        <a:xfrm>
          <a:off x="1123507" y="2095622"/>
          <a:ext cx="5015075" cy="613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/>
            <a:t>Integracja zaimplementowanego narzędzia </a:t>
          </a:r>
          <a:endParaRPr lang="en-US" sz="1600" kern="1200"/>
        </a:p>
      </dsp:txBody>
      <dsp:txXfrm>
        <a:off x="1141471" y="2113586"/>
        <a:ext cx="4205965" cy="577425"/>
      </dsp:txXfrm>
    </dsp:sp>
    <dsp:sp modelId="{69FA7ECE-0CC1-884A-9894-211934219399}">
      <dsp:nvSpPr>
        <dsp:cNvPr id="0" name=""/>
        <dsp:cNvSpPr/>
      </dsp:nvSpPr>
      <dsp:spPr>
        <a:xfrm>
          <a:off x="1498009" y="2794163"/>
          <a:ext cx="5015075" cy="6133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0" i="0" kern="1200"/>
            <a:t>Opracowanie dokumentacji technicznej</a:t>
          </a:r>
          <a:endParaRPr lang="en-US" sz="1600" kern="1200"/>
        </a:p>
      </dsp:txBody>
      <dsp:txXfrm>
        <a:off x="1515973" y="2812127"/>
        <a:ext cx="4205965" cy="577425"/>
      </dsp:txXfrm>
    </dsp:sp>
    <dsp:sp modelId="{AA4CB730-EED0-F44A-AD17-47108BC94AF3}">
      <dsp:nvSpPr>
        <dsp:cNvPr id="0" name=""/>
        <dsp:cNvSpPr/>
      </dsp:nvSpPr>
      <dsp:spPr>
        <a:xfrm>
          <a:off x="4616395" y="448088"/>
          <a:ext cx="398679" cy="398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706098" y="448088"/>
        <a:ext cx="219273" cy="300006"/>
      </dsp:txXfrm>
    </dsp:sp>
    <dsp:sp modelId="{977EA6D3-8740-1449-9FF1-0752D71BC8D3}">
      <dsp:nvSpPr>
        <dsp:cNvPr id="0" name=""/>
        <dsp:cNvSpPr/>
      </dsp:nvSpPr>
      <dsp:spPr>
        <a:xfrm>
          <a:off x="4990898" y="1146629"/>
          <a:ext cx="398679" cy="398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080601" y="1146629"/>
        <a:ext cx="219273" cy="300006"/>
      </dsp:txXfrm>
    </dsp:sp>
    <dsp:sp modelId="{4ECBB701-74EE-C849-961E-CADF1C3EDD1F}">
      <dsp:nvSpPr>
        <dsp:cNvPr id="0" name=""/>
        <dsp:cNvSpPr/>
      </dsp:nvSpPr>
      <dsp:spPr>
        <a:xfrm>
          <a:off x="5365400" y="1834947"/>
          <a:ext cx="398679" cy="398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455103" y="1834947"/>
        <a:ext cx="219273" cy="300006"/>
      </dsp:txXfrm>
    </dsp:sp>
    <dsp:sp modelId="{4E839C95-E82B-0046-9EBA-CA277A37904C}">
      <dsp:nvSpPr>
        <dsp:cNvPr id="0" name=""/>
        <dsp:cNvSpPr/>
      </dsp:nvSpPr>
      <dsp:spPr>
        <a:xfrm>
          <a:off x="5739903" y="2540303"/>
          <a:ext cx="398679" cy="39867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5829606" y="2540303"/>
        <a:ext cx="219273" cy="3000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E8EDA-DC49-4248-9EB7-A33C14BE30AE}">
      <dsp:nvSpPr>
        <dsp:cNvPr id="0" name=""/>
        <dsp:cNvSpPr/>
      </dsp:nvSpPr>
      <dsp:spPr>
        <a:xfrm rot="5400000">
          <a:off x="2003058" y="9277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/>
            <a:t>Łukasz Kurnik</a:t>
          </a:r>
          <a:endParaRPr lang="en-US" sz="1200" kern="1200"/>
        </a:p>
      </dsp:txBody>
      <dsp:txXfrm rot="-5400000">
        <a:off x="2266925" y="212271"/>
        <a:ext cx="787817" cy="905537"/>
      </dsp:txXfrm>
    </dsp:sp>
    <dsp:sp modelId="{C88F52DF-98B8-3C42-BD4F-73C7630E9418}">
      <dsp:nvSpPr>
        <dsp:cNvPr id="0" name=""/>
        <dsp:cNvSpPr/>
      </dsp:nvSpPr>
      <dsp:spPr>
        <a:xfrm>
          <a:off x="3267828" y="270374"/>
          <a:ext cx="1468155" cy="789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A49FE7-1404-9543-8C9B-6764D4AEEDFD}">
      <dsp:nvSpPr>
        <dsp:cNvPr id="0" name=""/>
        <dsp:cNvSpPr/>
      </dsp:nvSpPr>
      <dsp:spPr>
        <a:xfrm rot="5400000">
          <a:off x="766966" y="9277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030833" y="212271"/>
        <a:ext cx="787817" cy="905537"/>
      </dsp:txXfrm>
    </dsp:sp>
    <dsp:sp modelId="{926CAA7D-989E-CD4D-8414-726061798E3F}">
      <dsp:nvSpPr>
        <dsp:cNvPr id="0" name=""/>
        <dsp:cNvSpPr/>
      </dsp:nvSpPr>
      <dsp:spPr>
        <a:xfrm rot="5400000">
          <a:off x="1382644" y="120941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/>
            <a:t>Wojciech Lik</a:t>
          </a:r>
          <a:endParaRPr lang="en-US" sz="1200" kern="1200" dirty="0"/>
        </a:p>
      </dsp:txBody>
      <dsp:txXfrm rot="-5400000">
        <a:off x="1646511" y="1328911"/>
        <a:ext cx="787817" cy="905537"/>
      </dsp:txXfrm>
    </dsp:sp>
    <dsp:sp modelId="{CE7F49E6-77FA-934A-833A-1A519A246134}">
      <dsp:nvSpPr>
        <dsp:cNvPr id="0" name=""/>
        <dsp:cNvSpPr/>
      </dsp:nvSpPr>
      <dsp:spPr>
        <a:xfrm>
          <a:off x="0" y="1387014"/>
          <a:ext cx="1420795" cy="789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E38752-C296-324B-8DD6-7CAACA57807A}">
      <dsp:nvSpPr>
        <dsp:cNvPr id="0" name=""/>
        <dsp:cNvSpPr/>
      </dsp:nvSpPr>
      <dsp:spPr>
        <a:xfrm rot="5400000">
          <a:off x="2618736" y="120941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882603" y="1328911"/>
        <a:ext cx="787817" cy="905537"/>
      </dsp:txXfrm>
    </dsp:sp>
    <dsp:sp modelId="{6128EE84-E536-4D47-A449-CCB30FBC83A4}">
      <dsp:nvSpPr>
        <dsp:cNvPr id="0" name=""/>
        <dsp:cNvSpPr/>
      </dsp:nvSpPr>
      <dsp:spPr>
        <a:xfrm rot="5400000">
          <a:off x="2003058" y="232605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/>
            <a:t>Grzegorz Pasich</a:t>
          </a:r>
          <a:endParaRPr lang="en-US" sz="1200" kern="1200"/>
        </a:p>
      </dsp:txBody>
      <dsp:txXfrm rot="-5400000">
        <a:off x="2266925" y="2445551"/>
        <a:ext cx="787817" cy="905537"/>
      </dsp:txXfrm>
    </dsp:sp>
    <dsp:sp modelId="{A281A478-E449-E046-96E0-4ACE91725422}">
      <dsp:nvSpPr>
        <dsp:cNvPr id="0" name=""/>
        <dsp:cNvSpPr/>
      </dsp:nvSpPr>
      <dsp:spPr>
        <a:xfrm>
          <a:off x="3267828" y="2503654"/>
          <a:ext cx="1468155" cy="789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2FCDF1-3206-754D-88C0-3FC4278F87AB}">
      <dsp:nvSpPr>
        <dsp:cNvPr id="0" name=""/>
        <dsp:cNvSpPr/>
      </dsp:nvSpPr>
      <dsp:spPr>
        <a:xfrm rot="5400000">
          <a:off x="766966" y="2326055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1030833" y="2445551"/>
        <a:ext cx="787817" cy="905537"/>
      </dsp:txXfrm>
    </dsp:sp>
    <dsp:sp modelId="{6D7D0B72-7C62-5E44-AF7D-4E54418A0C7D}">
      <dsp:nvSpPr>
        <dsp:cNvPr id="0" name=""/>
        <dsp:cNvSpPr/>
      </dsp:nvSpPr>
      <dsp:spPr>
        <a:xfrm rot="5400000">
          <a:off x="1382644" y="3442694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/>
            <a:t>Andrzej Polak</a:t>
          </a:r>
          <a:endParaRPr lang="en-US" sz="1200" kern="1200"/>
        </a:p>
      </dsp:txBody>
      <dsp:txXfrm rot="-5400000">
        <a:off x="1646511" y="3562190"/>
        <a:ext cx="787817" cy="905537"/>
      </dsp:txXfrm>
    </dsp:sp>
    <dsp:sp modelId="{4173A614-9EB2-9849-B68E-0693EB427193}">
      <dsp:nvSpPr>
        <dsp:cNvPr id="0" name=""/>
        <dsp:cNvSpPr/>
      </dsp:nvSpPr>
      <dsp:spPr>
        <a:xfrm>
          <a:off x="0" y="3620294"/>
          <a:ext cx="1420795" cy="789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494FF8-B313-9643-8AA8-CEFF8DF530DF}">
      <dsp:nvSpPr>
        <dsp:cNvPr id="0" name=""/>
        <dsp:cNvSpPr/>
      </dsp:nvSpPr>
      <dsp:spPr>
        <a:xfrm rot="5400000">
          <a:off x="2618736" y="3442694"/>
          <a:ext cx="1315551" cy="1144529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882603" y="3562190"/>
        <a:ext cx="787817" cy="9055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42C9BD-224D-2145-87C9-FD508C4A26C0}" type="datetimeFigureOut">
              <a:rPr lang="pl-PL" smtClean="0"/>
              <a:t>02.06.2024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52C42-44E9-2E4D-8516-3F15363D5A1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4783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52C42-44E9-2E4D-8516-3F15363D5A16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7840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52C42-44E9-2E4D-8516-3F15363D5A1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6310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52C42-44E9-2E4D-8516-3F15363D5A16}" type="slidenum">
              <a:rPr lang="pl-PL" smtClean="0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31640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052C42-44E9-2E4D-8516-3F15363D5A16}" type="slidenum">
              <a:rPr lang="pl-PL" smtClean="0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36307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85BB-8B07-4DC9-86F3-2A225C7774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00200" y="1261872"/>
            <a:ext cx="7638222" cy="2852928"/>
          </a:xfrm>
        </p:spPr>
        <p:txBody>
          <a:bodyPr anchor="b">
            <a:normAutofit/>
          </a:bodyPr>
          <a:lstStyle>
            <a:lvl1pPr algn="l">
              <a:lnSpc>
                <a:spcPct val="130000"/>
              </a:lnSpc>
              <a:defRPr sz="3600" spc="13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4D496A-6E7A-4923-8ED5-B4164125DE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00200" y="4681728"/>
            <a:ext cx="7638222" cy="9292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buNone/>
              <a:defRPr sz="1600" b="1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E3D20-43DC-4C14-8CFF-18545AED1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FC300-5AFC-418B-85FD-EFA94BD7A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C7E81-ED3C-4DB0-8E74-AD2A87E6B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0C817C9-850F-4FB6-B93B-CF3076C4A5C1}"/>
              </a:ext>
            </a:extLst>
          </p:cNvPr>
          <p:cNvGrpSpPr/>
          <p:nvPr/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59433A8-B67D-4675-AFDE-131069A709FC}"/>
                </a:ext>
              </a:extLst>
            </p:cNvPr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1CD1C45-6A4D-4237-B39C-2D58F401A8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8904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958AD-1CAD-45B3-B83D-DC9D33CD6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153F2E-0397-4423-8A88-D0059DEAF0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ADDE1-7025-4FA9-822D-481685085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A73E0-F328-46DC-98BE-CA0981F75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52226-010C-494F-8BE8-BF91F3553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F89E9C4-9D18-4529-BC0C-68EAE507CDF8}"/>
              </a:ext>
            </a:extLst>
          </p:cNvPr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7DF5937-0C03-4786-AB62-3CF7CECB92D6}"/>
                </a:ext>
              </a:extLst>
            </p:cNvPr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9AD93DB-2DB0-4B2D-884B-6EC4534432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0718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C635D0-31D9-44E1-911D-F7D5D54009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53914" y="624313"/>
            <a:ext cx="2537986" cy="55097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7F9230-1FA4-439D-A800-B5F006F07C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00100" y="624313"/>
            <a:ext cx="7816542" cy="55097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5AB2A3-7055-43AF-8BAB-0A9B7444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A1821-A311-49CD-BCB4-B4BC88661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7C6A8-813A-486A-AA90-AB28935F2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38C7A17-06CC-442C-A876-A51B2B556508}"/>
              </a:ext>
            </a:extLst>
          </p:cNvPr>
          <p:cNvGrpSpPr/>
          <p:nvPr/>
        </p:nvGrpSpPr>
        <p:grpSpPr>
          <a:xfrm flipH="1" flipV="1">
            <a:off x="0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C1798A-2980-4F34-8355-7BCB6B295322}"/>
                </a:ext>
              </a:extLst>
            </p:cNvPr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D7542C-E4AE-488F-BC75-2E7ED83910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127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25F8D-0421-4AEC-9C40-A13163EC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37680-115A-411F-AEF6-4AC2096B4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CC193-1304-4D0F-8331-14D4EC08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F455C1-CD32-4050-BAFF-51CC6B62D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0AF608-FF11-4CBE-B717-5D56AE67D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35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BD23A02E-6DCF-427A-8CFD-281B2185C7F0}"/>
              </a:ext>
            </a:extLst>
          </p:cNvPr>
          <p:cNvSpPr/>
          <p:nvPr/>
        </p:nvSpPr>
        <p:spPr>
          <a:xfrm>
            <a:off x="3242985" y="511814"/>
            <a:ext cx="5706031" cy="570603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2220000" algn="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6B4C32-F19C-44F3-8EF8-1F506D74D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9192" y="1709738"/>
            <a:ext cx="4893617" cy="2553893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89729-131C-4F78-9DAA-E9EE28EA9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2249" y="4540468"/>
            <a:ext cx="4067503" cy="11540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1" cap="all" spc="6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4E608-AC1F-41FB-974A-BD619C6C2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86158-8B03-45C3-891D-0357B198B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3B054-E8A2-43FD-B0FB-B1CCFA4B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1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64AA7-6D5A-402E-AD1A-880F2BDB7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0D32B6-F9D8-4A43-B52C-336CFAB00A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2976" y="2019299"/>
            <a:ext cx="4995019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0CDD9-5742-4A34-BA72-7CCA72D914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3718" y="2019299"/>
            <a:ext cx="5027954" cy="41576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783AA-D2AB-4385-A91F-870CB6564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AAD9C-5CA2-4DA1-84D3-B1838979F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AB3C7-9574-47BC-932D-782BEE998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05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4C468-781B-4BC5-8DEA-B9EF2BF90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460" y="369168"/>
            <a:ext cx="10458729" cy="143981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7223F-48E4-491D-AB5D-5FC8A0C56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0101" y="1843067"/>
            <a:ext cx="5007894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6B764-4B87-42FF-ABAA-69B07B88F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00101" y="2505075"/>
            <a:ext cx="5007894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4357B9-406F-4BF9-B8FB-C53421EEF5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6061" y="1843067"/>
            <a:ext cx="4994128" cy="66200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20462B-1939-4DAA-A7DD-6BDC95054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6061" y="2505075"/>
            <a:ext cx="4994128" cy="3684588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6C938B-C4C2-4FA9-85CA-9CD742CD7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AD8886-0D28-4D49-8D43-151D37E94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2FDDE8-E9F8-4B6C-9A40-829617A7C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0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6AE3D8-6C35-428B-B2F2-251FDE10B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983769"/>
            <a:ext cx="10094770" cy="1180574"/>
          </a:xfrm>
          <a:solidFill>
            <a:schemeClr val="accent1">
              <a:lumMod val="20000"/>
              <a:lumOff val="80000"/>
            </a:schemeClr>
          </a:solidFill>
          <a:effectLst>
            <a:outerShdw dist="165100" dir="18900000" algn="bl" rotWithShape="0">
              <a:prstClr val="black"/>
            </a:outerShdw>
          </a:effectLst>
        </p:spPr>
        <p:txBody>
          <a:bodyPr/>
          <a:lstStyle>
            <a:lvl1pPr marL="18288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0B8015-E11A-42CA-AE88-7BD73F87E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309078-34CA-45CD-B479-03906A265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D03258-F989-47B2-A643-A60CD8A77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43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DA2F31-48B6-40CE-A364-3CE73FD85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7EEA00-F166-41EB-9331-CA99BB70F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B051F-F8FC-4FF6-9783-45F9FE7AC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18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08635-A5AF-48F4-8CD2-FB0E01113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5E0E-DCC0-4781-A608-962B1241B5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9826" y="987425"/>
            <a:ext cx="604556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21F43E-3D50-4A1C-A289-B3D0DD0E71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E70E3A-6639-4EA0-8305-C1899DAB4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6AFD57-4189-42FB-B29E-96366E51B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5E2EC-8483-4FBC-9D29-C19025FA8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3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CE581-A090-4AE9-9965-B06BDB52B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600200"/>
          </a:xfrm>
        </p:spPr>
        <p:txBody>
          <a:bodyPr anchor="t">
            <a:normAutofit/>
          </a:bodyPr>
          <a:lstStyle>
            <a:lvl1pPr>
              <a:defRPr sz="2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39DEF4-262F-4ACF-9B29-3D4B819E70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53969" y="987425"/>
            <a:ext cx="5694503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D7CBB-7A6F-441E-9072-2494B952FA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31273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59692-77BE-4A7D-AA70-635007A6E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9A4DA-63AF-4D6A-98DB-E1D0AC741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6B7958-B19B-4C23-A82F-DD4E4B91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06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86DAE1-1F65-43B8-A400-95E6DEEDC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61" y="365125"/>
            <a:ext cx="10357666" cy="14384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75C993-A44B-4C2D-818E-4C9000BB0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8662" y="2019299"/>
            <a:ext cx="10357666" cy="4114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21B6E-ECC6-47D0-9C14-812B746F15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5014" y="634204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E6171E64-FE02-4DE5-B72F-53C3706641C3}" type="datetimeFigureOut">
              <a:rPr lang="en-US" smtClean="0"/>
              <a:t>6/2/2024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9A716-DEA9-48A9-A5BC-0F392D2B4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96200" y="6342042"/>
            <a:ext cx="34701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CB69E-A0E4-4558-9C62-4CD8CDD2A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6329" y="6342042"/>
            <a:ext cx="526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91F18EF7-BE1E-4ECB-84D4-67C2B4D8F09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B6ECC43-D65E-4A7B-A76B-D278A2184166}"/>
              </a:ext>
            </a:extLst>
          </p:cNvPr>
          <p:cNvGrpSpPr/>
          <p:nvPr/>
        </p:nvGrpSpPr>
        <p:grpSpPr>
          <a:xfrm flipV="1">
            <a:off x="11626076" y="3551521"/>
            <a:ext cx="567782" cy="3306479"/>
            <a:chOff x="11619770" y="-2005"/>
            <a:chExt cx="567782" cy="3306479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EE443C5-5AB9-407B-A8C3-011BB14FEF06}"/>
                </a:ext>
              </a:extLst>
            </p:cNvPr>
            <p:cNvSpPr/>
            <p:nvPr/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13">
                <a:extLs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538C9FA-DA5E-4785-8F4A-CA481A3A65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50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03" r:id="rId7"/>
    <p:sldLayoutId id="2147483804" r:id="rId8"/>
    <p:sldLayoutId id="2147483805" r:id="rId9"/>
    <p:sldLayoutId id="2147483806" r:id="rId10"/>
    <p:sldLayoutId id="2147483813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320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130000"/>
        </a:lnSpc>
        <a:spcBef>
          <a:spcPts val="500"/>
        </a:spcBef>
        <a:buSzPct val="100000"/>
        <a:buFont typeface="Avenir Next LT Pro Light" panose="020B0304020202020204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.pn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microsoft.com/office/2007/relationships/diagramDrawing" Target="../diagrams/drawing2.xml"/><Relationship Id="rId5" Type="http://schemas.openxmlformats.org/officeDocument/2006/relationships/image" Target="../media/image25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2.svg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76">
            <a:extLst>
              <a:ext uri="{FF2B5EF4-FFF2-40B4-BE49-F238E27FC236}">
                <a16:creationId xmlns:a16="http://schemas.microsoft.com/office/drawing/2014/main" id="{9D3643A2-C7A3-4BF6-B486-443902504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78">
            <a:extLst>
              <a:ext uri="{FF2B5EF4-FFF2-40B4-BE49-F238E27FC236}">
                <a16:creationId xmlns:a16="http://schemas.microsoft.com/office/drawing/2014/main" id="{79EF8FBA-A282-4B11-B85A-894F3CEFB5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Obraz zawierający rysowanie, diagram, Sztuka dziecięca, sztuka&#10;&#10;Opis wygenerowany automatycznie">
            <a:extLst>
              <a:ext uri="{FF2B5EF4-FFF2-40B4-BE49-F238E27FC236}">
                <a16:creationId xmlns:a16="http://schemas.microsoft.com/office/drawing/2014/main" id="{7D852980-DBFC-3053-90FE-270F29BFEB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9688"/>
          <a:stretch/>
        </p:blipFill>
        <p:spPr>
          <a:xfrm>
            <a:off x="20" y="10"/>
            <a:ext cx="12191979" cy="6857988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3C7E2B10-07DE-48D1-BC54-D48496C805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0037" y="1963666"/>
            <a:ext cx="8092440" cy="2930667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pl-PL" b="1" dirty="0">
                <a:solidFill>
                  <a:srgbClr val="FFFFFF"/>
                </a:solidFill>
              </a:rPr>
              <a:t>Narzędzie do rozpoznawania tekstu oparte na bibliotece </a:t>
            </a:r>
            <a:r>
              <a:rPr lang="pl-PL" b="1" dirty="0" err="1">
                <a:solidFill>
                  <a:srgbClr val="FFFFFF"/>
                </a:solidFill>
              </a:rPr>
              <a:t>fastText</a:t>
            </a:r>
            <a:endParaRPr lang="pl-PL" sz="2500" dirty="0">
              <a:solidFill>
                <a:srgbClr val="FFFFFF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D2444B9-E1F2-31CD-A222-BED1E2C86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5744" y="717037"/>
            <a:ext cx="4576934" cy="1335393"/>
          </a:xfrm>
        </p:spPr>
        <p:txBody>
          <a:bodyPr>
            <a:normAutofit/>
          </a:bodyPr>
          <a:lstStyle/>
          <a:p>
            <a:pPr algn="r"/>
            <a:r>
              <a:rPr lang="pl-PL" dirty="0">
                <a:solidFill>
                  <a:srgbClr val="FFFFFF"/>
                </a:solidFill>
              </a:rPr>
              <a:t>Przetwarzanie języka naturalnego</a:t>
            </a:r>
          </a:p>
        </p:txBody>
      </p:sp>
      <p:sp>
        <p:nvSpPr>
          <p:cNvPr id="87" name="Rectangle 80">
            <a:extLst>
              <a:ext uri="{FF2B5EF4-FFF2-40B4-BE49-F238E27FC236}">
                <a16:creationId xmlns:a16="http://schemas.microsoft.com/office/drawing/2014/main" id="{0BF40EEB-ABEE-4D32-8CDF-EE6BF386D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150" y="3391833"/>
            <a:ext cx="642729" cy="2930667"/>
          </a:xfrm>
          <a:prstGeom prst="rect">
            <a:avLst/>
          </a:prstGeom>
          <a:blipFill dpi="0" rotWithShape="1">
            <a:blip r:embed="rId5">
              <a:alphaModFix amt="99000"/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tile tx="0" ty="0" sx="6000" sy="6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2">
            <a:extLst>
              <a:ext uri="{FF2B5EF4-FFF2-40B4-BE49-F238E27FC236}">
                <a16:creationId xmlns:a16="http://schemas.microsoft.com/office/drawing/2014/main" id="{D53A3476-25D9-4508-906F-61F53EAF2D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149" y="4836695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odtytuł 2">
            <a:extLst>
              <a:ext uri="{FF2B5EF4-FFF2-40B4-BE49-F238E27FC236}">
                <a16:creationId xmlns:a16="http://schemas.microsoft.com/office/drawing/2014/main" id="{DBD58FD5-3D48-B25C-D879-908FC1831183}"/>
              </a:ext>
            </a:extLst>
          </p:cNvPr>
          <p:cNvSpPr txBox="1">
            <a:spLocks/>
          </p:cNvSpPr>
          <p:nvPr/>
        </p:nvSpPr>
        <p:spPr>
          <a:xfrm>
            <a:off x="205461" y="314143"/>
            <a:ext cx="5890539" cy="103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SzPct val="85000"/>
              <a:buFont typeface="Arial" panose="020B0604020202020204" pitchFamily="34" charset="0"/>
              <a:buNone/>
              <a:defRPr sz="1600" b="1" kern="1200" cap="all" spc="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100000"/>
              <a:buFont typeface="Avenir Next LT Pro Light" panose="020B03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100000"/>
              <a:buFont typeface="Avenir Next LT Pro Light" panose="020B03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b="0" spc="0" dirty="0">
                <a:solidFill>
                  <a:schemeClr val="bg1"/>
                </a:solidFill>
              </a:rPr>
              <a:t>POLITECHNIKA KRAKOWSKA IM. TADEUSZA KOŚCIUSZKI WYDZIAŁ INFORMATYKI I TELEKOMUNIKACJI                 KIERUNEK: INFORMATYKA</a:t>
            </a:r>
          </a:p>
        </p:txBody>
      </p:sp>
    </p:spTree>
    <p:extLst>
      <p:ext uri="{BB962C8B-B14F-4D97-AF65-F5344CB8AC3E}">
        <p14:creationId xmlns:p14="http://schemas.microsoft.com/office/powerpoint/2010/main" val="37253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C7A3D2B5-0C90-7D1C-5F4B-7F6BC60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080000"/>
          </a:xfrm>
        </p:spPr>
        <p:txBody>
          <a:bodyPr/>
          <a:lstStyle/>
          <a:p>
            <a:r>
              <a:rPr lang="pl-PL" dirty="0"/>
              <a:t>Etapy implementacji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82EE09E-3AA3-4E91-9DBD-DD9D2823A62B}"/>
              </a:ext>
            </a:extLst>
          </p:cNvPr>
          <p:cNvCxnSpPr>
            <a:cxnSpLocks/>
          </p:cNvCxnSpPr>
          <p:nvPr/>
        </p:nvCxnSpPr>
        <p:spPr>
          <a:xfrm>
            <a:off x="695662" y="10800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ymbol zastępczy zawartości 4">
            <a:extLst>
              <a:ext uri="{FF2B5EF4-FFF2-40B4-BE49-F238E27FC236}">
                <a16:creationId xmlns:a16="http://schemas.microsoft.com/office/drawing/2014/main" id="{56C51A20-E239-BFDB-AA8C-A13FA787C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7167" y="1460948"/>
            <a:ext cx="4995019" cy="657928"/>
          </a:xfrm>
        </p:spPr>
        <p:txBody>
          <a:bodyPr/>
          <a:lstStyle/>
          <a:p>
            <a:pPr marL="0" indent="0">
              <a:buNone/>
            </a:pPr>
            <a:r>
              <a:rPr lang="pl-PL" dirty="0">
                <a:latin typeface="+mn-lt"/>
              </a:rPr>
              <a:t>3. Pobranie i rozpakowanie modelów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FC7626D9-C9C7-0C4E-FB9C-684B5D87E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938" y="2118876"/>
            <a:ext cx="452547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C24DA21F-8EFC-880E-7A0B-41CA45C61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7" r="11157"/>
          <a:stretch/>
        </p:blipFill>
        <p:spPr bwMode="auto">
          <a:xfrm>
            <a:off x="7352638" y="2298876"/>
            <a:ext cx="368742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D7FE5B-2684-22E4-30C5-F358BD743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675" y="5476804"/>
            <a:ext cx="4644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937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C7A3D2B5-0C90-7D1C-5F4B-7F6BC60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270800"/>
          </a:xfrm>
        </p:spPr>
        <p:txBody>
          <a:bodyPr/>
          <a:lstStyle/>
          <a:p>
            <a:r>
              <a:rPr lang="pl-PL" dirty="0"/>
              <a:t>Etapy implementacji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82EE09E-3AA3-4E91-9DBD-DD9D2823A62B}"/>
              </a:ext>
            </a:extLst>
          </p:cNvPr>
          <p:cNvCxnSpPr>
            <a:cxnSpLocks/>
          </p:cNvCxnSpPr>
          <p:nvPr/>
        </p:nvCxnSpPr>
        <p:spPr>
          <a:xfrm>
            <a:off x="695662" y="12708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Symbol zastępczy zawartości 4">
            <a:extLst>
              <a:ext uri="{FF2B5EF4-FFF2-40B4-BE49-F238E27FC236}">
                <a16:creationId xmlns:a16="http://schemas.microsoft.com/office/drawing/2014/main" id="{56C51A20-E239-BFDB-AA8C-A13FA787C6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7167" y="1883672"/>
            <a:ext cx="5178833" cy="657928"/>
          </a:xfrm>
        </p:spPr>
        <p:txBody>
          <a:bodyPr/>
          <a:lstStyle/>
          <a:p>
            <a:pPr marL="0" indent="0">
              <a:buNone/>
            </a:pPr>
            <a:r>
              <a:rPr lang="pl-PL" dirty="0">
                <a:latin typeface="+mn-lt"/>
              </a:rPr>
              <a:t>4. Implementacja funkcji predykcyjnej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1969DFB-3A59-A12B-1A5D-8B0E7657D2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2" y="2541600"/>
            <a:ext cx="718976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E00AADCA-C7D8-1D0D-CB77-9AFBD4524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833" y="2181600"/>
            <a:ext cx="2898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180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C7A3D2B5-0C90-7D1C-5F4B-7F6BC60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270800"/>
          </a:xfrm>
        </p:spPr>
        <p:txBody>
          <a:bodyPr/>
          <a:lstStyle/>
          <a:p>
            <a:r>
              <a:rPr lang="pl-PL" dirty="0"/>
              <a:t>Testowanie narzędzia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82EE09E-3AA3-4E91-9DBD-DD9D2823A62B}"/>
              </a:ext>
            </a:extLst>
          </p:cNvPr>
          <p:cNvCxnSpPr>
            <a:cxnSpLocks/>
          </p:cNvCxnSpPr>
          <p:nvPr/>
        </p:nvCxnSpPr>
        <p:spPr>
          <a:xfrm>
            <a:off x="695662" y="12708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48CEEB6E-1F79-BDCF-FCA9-7C331D190A1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2" y="1902893"/>
            <a:ext cx="5178425" cy="2110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156EAB75-260E-75C1-AFD6-C341490C1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2" y="4645622"/>
            <a:ext cx="6120000" cy="130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91C4A4AF-4B9D-CACA-22D2-6C87D9B50A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70" r="18080"/>
          <a:stretch/>
        </p:blipFill>
        <p:spPr bwMode="auto">
          <a:xfrm>
            <a:off x="7681410" y="1989000"/>
            <a:ext cx="3191087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192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1">
            <a:extLst>
              <a:ext uri="{FF2B5EF4-FFF2-40B4-BE49-F238E27FC236}">
                <a16:creationId xmlns:a16="http://schemas.microsoft.com/office/drawing/2014/main" id="{C7A3D2B5-0C90-7D1C-5F4B-7F6BC60AA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270800"/>
          </a:xfrm>
        </p:spPr>
        <p:txBody>
          <a:bodyPr/>
          <a:lstStyle/>
          <a:p>
            <a:r>
              <a:rPr lang="pl-PL" dirty="0"/>
              <a:t>podsumowanie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382EE09E-3AA3-4E91-9DBD-DD9D2823A62B}"/>
              </a:ext>
            </a:extLst>
          </p:cNvPr>
          <p:cNvCxnSpPr>
            <a:cxnSpLocks/>
          </p:cNvCxnSpPr>
          <p:nvPr/>
        </p:nvCxnSpPr>
        <p:spPr>
          <a:xfrm>
            <a:off x="695662" y="12708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2A78A3E8-30EE-00E0-E23B-6C6AFF776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62" y="1883664"/>
            <a:ext cx="10466171" cy="3273546"/>
          </a:xfrm>
        </p:spPr>
        <p:txBody>
          <a:bodyPr>
            <a:normAutofit/>
          </a:bodyPr>
          <a:lstStyle/>
          <a:p>
            <a:pPr marL="0" indent="0" algn="just" rtl="0">
              <a:spcBef>
                <a:spcPts val="0"/>
              </a:spcBef>
              <a:spcAft>
                <a:spcPts val="1500"/>
              </a:spcAft>
              <a:buNone/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+mn-lt"/>
              </a:rPr>
              <a:t>Udało się poprawnie zainstalować i skonfigurować wymagane biblioteki, pobrać oraz rozpakować przetrenowane modele językowe, a także zaimplementować i przetestować funkcję predykcji języka tekstu. Na podstawie przeprowadzonych testów, model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  <a:latin typeface="+mn-lt"/>
              </a:rPr>
              <a:t> wykazał wysoką dokładność w rozpoznawaniu języka tekstu. Wartości przewidywane przez model były zgodne z rzeczywistością, a wskaźnik ufności był wysoki, co potwierdza skuteczność zastosowanego podejścia. Osiągnęliśmy wysoką dokładność predykcji, co sprawia, że nasze narzędzie jest użyteczne w różnych zastosowaniach związanych z analizą tekstu.</a:t>
            </a:r>
            <a:endParaRPr lang="pl-PL" sz="2400" dirty="0">
              <a:latin typeface="+mn-lt"/>
            </a:endParaRPr>
          </a:p>
        </p:txBody>
      </p:sp>
      <p:pic>
        <p:nvPicPr>
          <p:cNvPr id="6" name="Obraz 5" descr="Obraz zawierający logo, symbol, Czcionka, linia&#10;&#10;Opis wygenerowany automatycznie">
            <a:extLst>
              <a:ext uri="{FF2B5EF4-FFF2-40B4-BE49-F238E27FC236}">
                <a16:creationId xmlns:a16="http://schemas.microsoft.com/office/drawing/2014/main" id="{0E0C398D-8353-90CD-A108-12C154C8B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4515" y="4970657"/>
            <a:ext cx="1598131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066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7" name="Group 7176">
            <a:extLst>
              <a:ext uri="{FF2B5EF4-FFF2-40B4-BE49-F238E27FC236}">
                <a16:creationId xmlns:a16="http://schemas.microsoft.com/office/drawing/2014/main" id="{F0C817C9-850F-4FB6-B93B-CF3076C4A5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0"/>
            <a:ext cx="567782" cy="3306479"/>
            <a:chOff x="11619770" y="-2005"/>
            <a:chExt cx="567782" cy="3306479"/>
          </a:xfrm>
        </p:grpSpPr>
        <p:sp>
          <p:nvSpPr>
            <p:cNvPr id="7178" name="Freeform: Shape 7177">
              <a:extLst>
                <a:ext uri="{FF2B5EF4-FFF2-40B4-BE49-F238E27FC236}">
                  <a16:creationId xmlns:a16="http://schemas.microsoft.com/office/drawing/2014/main" id="{159433A8-B67D-4675-AFDE-131069A70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V="1">
              <a:off x="11619770" y="373807"/>
              <a:ext cx="526228" cy="2930667"/>
            </a:xfrm>
            <a:custGeom>
              <a:avLst/>
              <a:gdLst>
                <a:gd name="connsiteX0" fmla="*/ 757287 w 757287"/>
                <a:gd name="connsiteY0" fmla="*/ 3694096 h 3694096"/>
                <a:gd name="connsiteX1" fmla="*/ 757287 w 757287"/>
                <a:gd name="connsiteY1" fmla="*/ 0 h 3694096"/>
                <a:gd name="connsiteX2" fmla="*/ 0 w 757287"/>
                <a:gd name="connsiteY2" fmla="*/ 0 h 3694096"/>
                <a:gd name="connsiteX3" fmla="*/ 0 w 757287"/>
                <a:gd name="connsiteY3" fmla="*/ 3686094 h 369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7287" h="3694096">
                  <a:moveTo>
                    <a:pt x="757287" y="3694096"/>
                  </a:moveTo>
                  <a:lnTo>
                    <a:pt x="757287" y="0"/>
                  </a:lnTo>
                  <a:lnTo>
                    <a:pt x="0" y="0"/>
                  </a:lnTo>
                  <a:lnTo>
                    <a:pt x="0" y="3686094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tile tx="0" ty="0" sx="6000" sy="6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79" name="Rectangle 7178">
              <a:extLst>
                <a:ext uri="{FF2B5EF4-FFF2-40B4-BE49-F238E27FC236}">
                  <a16:creationId xmlns:a16="http://schemas.microsoft.com/office/drawing/2014/main" id="{E1CD1C45-6A4D-4237-B39C-2D58F401A8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11980943" y="-2005"/>
              <a:ext cx="206609" cy="20213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7181" name="Rectangle 7180">
            <a:extLst>
              <a:ext uri="{FF2B5EF4-FFF2-40B4-BE49-F238E27FC236}">
                <a16:creationId xmlns:a16="http://schemas.microsoft.com/office/drawing/2014/main" id="{A599224A-F219-4DF9-8183-F7C098A5CE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3" name="Oval 7182">
            <a:extLst>
              <a:ext uri="{FF2B5EF4-FFF2-40B4-BE49-F238E27FC236}">
                <a16:creationId xmlns:a16="http://schemas.microsoft.com/office/drawing/2014/main" id="{CC3B9006-4406-4E2F-8B42-6A968FCC89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43161" y="1159866"/>
            <a:ext cx="4527613" cy="452761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dist="165100" dir="12840000" algn="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82CEE4FC-F075-6003-C2EF-E3856D4A1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793" y="1975872"/>
            <a:ext cx="4192348" cy="2006601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30000"/>
              </a:lnSpc>
            </a:pPr>
            <a:r>
              <a:rPr lang="en-US" sz="3000" spc="1300">
                <a:solidFill>
                  <a:srgbClr val="000000"/>
                </a:solidFill>
              </a:rPr>
              <a:t>Dziękujemy za uwagę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4F62462E-6FE6-0716-66E5-DF8B2C63FE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6" t="16036" r="15798" b="15418"/>
          <a:stretch/>
        </p:blipFill>
        <p:spPr bwMode="auto">
          <a:xfrm>
            <a:off x="8224308" y="290652"/>
            <a:ext cx="72210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Obraz 23" descr="Obraz zawierający Czcionka, zrzut ekranu, design&#10;&#10;Opis wygenerowany automatycznie">
            <a:extLst>
              <a:ext uri="{FF2B5EF4-FFF2-40B4-BE49-F238E27FC236}">
                <a16:creationId xmlns:a16="http://schemas.microsoft.com/office/drawing/2014/main" id="{2D14221E-46AD-862D-ED60-6DA8E5F905D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22" t="15653" r="4499" b="15217"/>
          <a:stretch/>
        </p:blipFill>
        <p:spPr>
          <a:xfrm>
            <a:off x="9174667" y="290652"/>
            <a:ext cx="2789075" cy="720000"/>
          </a:xfrm>
          <a:prstGeom prst="rect">
            <a:avLst/>
          </a:prstGeom>
        </p:spPr>
      </p:pic>
      <p:graphicFrame>
        <p:nvGraphicFramePr>
          <p:cNvPr id="25" name="Symbol zastępczy zawartości 2">
            <a:extLst>
              <a:ext uri="{FF2B5EF4-FFF2-40B4-BE49-F238E27FC236}">
                <a16:creationId xmlns:a16="http://schemas.microsoft.com/office/drawing/2014/main" id="{C233F716-9E0E-DC59-C49C-C227C2C5F9D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393034"/>
              </p:ext>
            </p:extLst>
          </p:nvPr>
        </p:nvGraphicFramePr>
        <p:xfrm>
          <a:off x="6217366" y="1594326"/>
          <a:ext cx="4735984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7931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54C4EA-3F06-0C8F-5FB0-3526F84A7A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62" y="1892811"/>
            <a:ext cx="10357666" cy="323697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b="0" i="0" u="none" strike="noStrike" dirty="0">
                <a:solidFill>
                  <a:srgbClr val="000000"/>
                </a:solidFill>
                <a:effectLst/>
                <a:latin typeface="+mn-lt"/>
              </a:rPr>
              <a:t>Celem projektu jest stworzenie narzędzia do rozpoznawania języka, które wykorzystuje bibliotekę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  <a:latin typeface="+mn-lt"/>
              </a:rPr>
              <a:t>, znaną ze swojej szybkości i dokładności w zadaniach klasyfikacji tekstu. Narzędzie to ma na celu identyfikację języka, w którym napisany jest dany tekst, co może być użyteczne w różnorodnych aplikacjach, takich jak automatyczne tłumaczenia, analiza sentymentu, filtrowanie treści oraz w systemach zarządzania treścią. Dzięki zastosowaniu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  <a:latin typeface="+mn-lt"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  <a:latin typeface="+mn-lt"/>
              </a:rPr>
              <a:t>, narzędzie ma charakteryzować się wysoką wydajnością oraz skalowalnością, co pozwoli na jego integrację z różnymi systemami i aplikacjami.</a:t>
            </a:r>
            <a:endParaRPr lang="pl-PL" dirty="0">
              <a:latin typeface="+mn-lt"/>
            </a:endParaRPr>
          </a:p>
        </p:txBody>
      </p:sp>
      <p:sp>
        <p:nvSpPr>
          <p:cNvPr id="4" name="Tytuł 1">
            <a:extLst>
              <a:ext uri="{FF2B5EF4-FFF2-40B4-BE49-F238E27FC236}">
                <a16:creationId xmlns:a16="http://schemas.microsoft.com/office/drawing/2014/main" id="{39D784FB-C3E2-51F2-D914-25487D063032}"/>
              </a:ext>
            </a:extLst>
          </p:cNvPr>
          <p:cNvSpPr txBox="1">
            <a:spLocks/>
          </p:cNvSpPr>
          <p:nvPr/>
        </p:nvSpPr>
        <p:spPr>
          <a:xfrm>
            <a:off x="917167" y="0"/>
            <a:ext cx="10357666" cy="12674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Cel pracy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12787E75-3B2D-1FFA-BDEA-279F1DA3940C}"/>
              </a:ext>
            </a:extLst>
          </p:cNvPr>
          <p:cNvCxnSpPr>
            <a:cxnSpLocks/>
          </p:cNvCxnSpPr>
          <p:nvPr/>
        </p:nvCxnSpPr>
        <p:spPr>
          <a:xfrm>
            <a:off x="677731" y="1267479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879314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Symbol zastępczy zawartości 2">
            <a:extLst>
              <a:ext uri="{FF2B5EF4-FFF2-40B4-BE49-F238E27FC236}">
                <a16:creationId xmlns:a16="http://schemas.microsoft.com/office/drawing/2014/main" id="{D5403E66-1945-4816-5C84-2C523B2CB9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7101722"/>
              </p:ext>
            </p:extLst>
          </p:nvPr>
        </p:nvGraphicFramePr>
        <p:xfrm>
          <a:off x="677731" y="2199010"/>
          <a:ext cx="6513085" cy="34075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ytuł 1">
            <a:extLst>
              <a:ext uri="{FF2B5EF4-FFF2-40B4-BE49-F238E27FC236}">
                <a16:creationId xmlns:a16="http://schemas.microsoft.com/office/drawing/2014/main" id="{3C57D905-2C1E-9539-B9CC-8DA5F79EBBE4}"/>
              </a:ext>
            </a:extLst>
          </p:cNvPr>
          <p:cNvSpPr txBox="1">
            <a:spLocks/>
          </p:cNvSpPr>
          <p:nvPr/>
        </p:nvSpPr>
        <p:spPr>
          <a:xfrm>
            <a:off x="917167" y="0"/>
            <a:ext cx="10357666" cy="12674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Zakres pracy</a:t>
            </a:r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17905E4E-88E2-FD7B-6CC3-F17FDD718EA9}"/>
              </a:ext>
            </a:extLst>
          </p:cNvPr>
          <p:cNvCxnSpPr>
            <a:cxnSpLocks/>
          </p:cNvCxnSpPr>
          <p:nvPr/>
        </p:nvCxnSpPr>
        <p:spPr>
          <a:xfrm>
            <a:off x="677731" y="1267479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6BF782-FD61-A6D4-8A56-BF7BE5CFA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816" y="2462768"/>
            <a:ext cx="4323453" cy="288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24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22D577B-9018-47AD-8C60-A09FB788AD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E2E558-1756-4EDF-A961-1F0E5C5B1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206609" cy="20213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5C70361-EF90-1908-2AF4-745B64F801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7167" y="1636786"/>
            <a:ext cx="4979598" cy="4514118"/>
          </a:xfrm>
        </p:spPr>
        <p:txBody>
          <a:bodyPr>
            <a:normAutofit/>
          </a:bodyPr>
          <a:lstStyle/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Analiza wymagań</a:t>
            </a: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Zbieranie i przetwarzanie danych</a:t>
            </a: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Trenowanie modelu</a:t>
            </a: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Walidacja i optymalizacja</a:t>
            </a: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Implementacja interfejsu</a:t>
            </a: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Testowanie i wdrożenie</a:t>
            </a:r>
            <a:endParaRPr lang="pl-PL" dirty="0">
              <a:solidFill>
                <a:srgbClr val="000000"/>
              </a:solidFill>
              <a:latin typeface="+mn-lt"/>
            </a:endParaRPr>
          </a:p>
          <a:p>
            <a:pPr rtl="0" fontAlgn="base">
              <a:lnSpc>
                <a:spcPct val="200000"/>
              </a:lnSpc>
              <a:spcBef>
                <a:spcPts val="0"/>
              </a:spcBef>
              <a:spcAft>
                <a:spcPts val="2100"/>
              </a:spcAft>
              <a:buFont typeface="Wingdings" pitchFamily="2" charset="2"/>
              <a:buChar char="ü"/>
            </a:pPr>
            <a:r>
              <a:rPr lang="pl-PL" i="0" u="none" strike="noStrike" dirty="0">
                <a:solidFill>
                  <a:srgbClr val="000000"/>
                </a:solidFill>
                <a:effectLst/>
                <a:latin typeface="+mn-lt"/>
              </a:rPr>
              <a:t>Dokumentacja</a:t>
            </a:r>
            <a:endParaRPr lang="en-US" sz="2400" dirty="0">
              <a:latin typeface="+mn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01B466-517B-4B8B-A80A-FD0ECAECFD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1248792" y="3886200"/>
            <a:ext cx="949990" cy="2971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A42EF36-E4B3-4B8C-A6B8-4C12B704C6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9823615" y="2413875"/>
            <a:ext cx="2289284" cy="3815228"/>
          </a:xfrm>
          <a:prstGeom prst="rect">
            <a:avLst/>
          </a:prstGeo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tile tx="0" ty="0" sx="6000" sy="6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ymbol zastępczy zawartości 4" descr="Obraz zawierający krąg, Symetria, linia&#10;&#10;Opis wygenerowany automatycznie">
            <a:extLst>
              <a:ext uri="{FF2B5EF4-FFF2-40B4-BE49-F238E27FC236}">
                <a16:creationId xmlns:a16="http://schemas.microsoft.com/office/drawing/2014/main" id="{480CBBFD-633E-4EBB-C83F-FED0C568C0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4" b="246"/>
          <a:stretch/>
        </p:blipFill>
        <p:spPr>
          <a:xfrm>
            <a:off x="6868453" y="926416"/>
            <a:ext cx="4712383" cy="4712383"/>
          </a:xfrm>
          <a:prstGeom prst="rect">
            <a:avLst/>
          </a:prstGeom>
        </p:spPr>
      </p:pic>
      <p:sp>
        <p:nvSpPr>
          <p:cNvPr id="6" name="Tytuł 1">
            <a:extLst>
              <a:ext uri="{FF2B5EF4-FFF2-40B4-BE49-F238E27FC236}">
                <a16:creationId xmlns:a16="http://schemas.microsoft.com/office/drawing/2014/main" id="{987A5F64-F30D-6F82-D04E-439B487AC663}"/>
              </a:ext>
            </a:extLst>
          </p:cNvPr>
          <p:cNvSpPr txBox="1">
            <a:spLocks/>
          </p:cNvSpPr>
          <p:nvPr/>
        </p:nvSpPr>
        <p:spPr>
          <a:xfrm>
            <a:off x="917167" y="0"/>
            <a:ext cx="10357666" cy="12674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Metodyka pracy</a:t>
            </a:r>
          </a:p>
        </p:txBody>
      </p: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A33641DB-4CF3-C8E3-09C7-C6A64D9D88DB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677731" y="1267479"/>
            <a:ext cx="54182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80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zym jest teoria naukowa?">
            <a:extLst>
              <a:ext uri="{FF2B5EF4-FFF2-40B4-BE49-F238E27FC236}">
                <a16:creationId xmlns:a16="http://schemas.microsoft.com/office/drawing/2014/main" id="{33F0B28B-C837-4AE8-3BE4-A145FF3450A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257" y="3172944"/>
            <a:ext cx="4348576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ytuł 1">
            <a:extLst>
              <a:ext uri="{FF2B5EF4-FFF2-40B4-BE49-F238E27FC236}">
                <a16:creationId xmlns:a16="http://schemas.microsoft.com/office/drawing/2014/main" id="{6F4F1EDB-865E-0B5A-0420-6ABFF95CCC44}"/>
              </a:ext>
            </a:extLst>
          </p:cNvPr>
          <p:cNvSpPr txBox="1">
            <a:spLocks/>
          </p:cNvSpPr>
          <p:nvPr/>
        </p:nvSpPr>
        <p:spPr>
          <a:xfrm>
            <a:off x="917167" y="105480"/>
            <a:ext cx="10357666" cy="900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200" kern="1200" cap="all" spc="7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/>
              <a:t>Wprowadzenie teoretyczne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E8713B0-4E9E-3570-48DB-FEE573D5909B}"/>
              </a:ext>
            </a:extLst>
          </p:cNvPr>
          <p:cNvSpPr txBox="1"/>
          <p:nvPr/>
        </p:nvSpPr>
        <p:spPr>
          <a:xfrm>
            <a:off x="695662" y="1495705"/>
            <a:ext cx="1057917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Rozpoznawanie języka tekstu jest klasycznym zadaniem w dziedzinie przetwarzania języka naturalnego (NLP). NLP pozwala komputerom rozumieć, interpretować i generować język, co umożliwia szeroki zakres aplikacji, takich jak tłumaczenie maszynowe, analiza sentymentu, rozpoznawanie mowy i wiele innych. </a:t>
            </a:r>
            <a:endParaRPr lang="pl-PL" dirty="0"/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88ED6CD8-E59F-06D5-F2B2-86E7481960B3}"/>
              </a:ext>
            </a:extLst>
          </p:cNvPr>
          <p:cNvCxnSpPr>
            <a:cxnSpLocks/>
          </p:cNvCxnSpPr>
          <p:nvPr/>
        </p:nvCxnSpPr>
        <p:spPr>
          <a:xfrm>
            <a:off x="695662" y="100548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9E9C4265-D8CA-92CD-C7C8-14D04C361E21}"/>
              </a:ext>
            </a:extLst>
          </p:cNvPr>
          <p:cNvSpPr txBox="1"/>
          <p:nvPr/>
        </p:nvSpPr>
        <p:spPr>
          <a:xfrm>
            <a:off x="695662" y="2853648"/>
            <a:ext cx="6099048" cy="35185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</a:pPr>
            <a:r>
              <a:rPr lang="pl-PL" b="1" i="0" u="none" strike="noStrike" dirty="0">
                <a:solidFill>
                  <a:srgbClr val="000000"/>
                </a:solidFill>
                <a:effectLst/>
              </a:rPr>
              <a:t>Co to jest </a:t>
            </a:r>
            <a:r>
              <a:rPr lang="pl-PL" b="1" i="0" u="none" strike="noStrike" dirty="0" err="1">
                <a:solidFill>
                  <a:srgbClr val="000000"/>
                </a:solidFill>
                <a:effectLst/>
              </a:rPr>
              <a:t>FastText</a:t>
            </a:r>
            <a:r>
              <a:rPr lang="pl-PL" b="1" i="0" u="none" strike="noStrike" dirty="0">
                <a:solidFill>
                  <a:srgbClr val="000000"/>
                </a:solidFill>
                <a:effectLst/>
              </a:rPr>
              <a:t>?</a:t>
            </a:r>
          </a:p>
          <a:p>
            <a:pPr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pl-PL" b="0" i="0" u="none" strike="noStrike" dirty="0" err="1">
                <a:solidFill>
                  <a:srgbClr val="000000"/>
                </a:solidFill>
                <a:effectLst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 to wydajna biblioteka opracowana przez Facebook AI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</a:rPr>
              <a:t>Research</a:t>
            </a:r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, która służy do uczenia reprezentacji słów oraz klasyfikacji tekstu.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 rozbudowuje koncepcje Word2Vec, wprowadzając modelowanie na poziomie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</a:rPr>
              <a:t>sub</a:t>
            </a:r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-słów (n-gramów), co pozwala na lepsze uchwycenie morfologii języka. Dzięki temu </a:t>
            </a:r>
            <a:r>
              <a:rPr lang="pl-PL" b="0" i="0" u="none" strike="noStrike" dirty="0" err="1">
                <a:solidFill>
                  <a:srgbClr val="000000"/>
                </a:solidFill>
                <a:effectLst/>
              </a:rPr>
              <a:t>fastText</a:t>
            </a:r>
            <a:r>
              <a:rPr lang="pl-PL" b="0" i="0" u="none" strike="noStrike" dirty="0">
                <a:solidFill>
                  <a:srgbClr val="000000"/>
                </a:solidFill>
                <a:effectLst/>
              </a:rPr>
              <a:t>, jest w stanie efektywnie działać nawet na mniejszych zbiorach danych i dobrze radzi sobie z językami o bogatej morfologii.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68437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0D07BE2-6321-BC56-AF71-3D29BDA54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105480"/>
            <a:ext cx="10357666" cy="900000"/>
          </a:xfrm>
        </p:spPr>
        <p:txBody>
          <a:bodyPr/>
          <a:lstStyle/>
          <a:p>
            <a:r>
              <a:rPr lang="pl-PL" dirty="0"/>
              <a:t>Modelowanie tekstu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F299818-C264-62C1-4C56-0155D8B3E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60" y="1544989"/>
            <a:ext cx="10579173" cy="246956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pl-PL" sz="3200" dirty="0">
                <a:latin typeface="+mn-lt"/>
              </a:rPr>
              <a:t>Modelowanie tekstu za pomocą </a:t>
            </a:r>
            <a:r>
              <a:rPr lang="pl-PL" sz="3200" dirty="0" err="1">
                <a:latin typeface="+mn-lt"/>
              </a:rPr>
              <a:t>FastText</a:t>
            </a:r>
            <a:r>
              <a:rPr lang="pl-PL" sz="3200" dirty="0">
                <a:latin typeface="+mn-lt"/>
              </a:rPr>
              <a:t> polega na używaniu wektorów, które przekształcają słowa oraz ich fragmenty (n-gramy) w gęste reprezentacje liczbowe. </a:t>
            </a:r>
            <a:r>
              <a:rPr lang="pl-PL" sz="3200" dirty="0" err="1">
                <a:latin typeface="+mn-lt"/>
              </a:rPr>
              <a:t>FastText</a:t>
            </a:r>
            <a:r>
              <a:rPr lang="pl-PL" sz="3200" dirty="0">
                <a:latin typeface="+mn-lt"/>
              </a:rPr>
              <a:t>, w odróżnieniu od tradycyjnych modeli koncentrujących się wyłącznie na całych słowach, uwzględnia również pod-słowa, czyli mniejsze jednostki składające się na słowa (n-gramy). Dzięki temu podejściu, </a:t>
            </a:r>
            <a:r>
              <a:rPr lang="pl-PL" sz="3200" dirty="0" err="1">
                <a:latin typeface="+mn-lt"/>
              </a:rPr>
              <a:t>FastText</a:t>
            </a:r>
            <a:r>
              <a:rPr lang="pl-PL" sz="3200" dirty="0">
                <a:latin typeface="+mn-lt"/>
              </a:rPr>
              <a:t> skuteczniej wychwytuje złożoności morfologiczne języka.</a:t>
            </a:r>
          </a:p>
          <a:p>
            <a:pPr marL="0" indent="0" algn="just">
              <a:buNone/>
            </a:pPr>
            <a:endParaRPr lang="pl-PL" sz="2400" dirty="0">
              <a:latin typeface="+mn-lt"/>
            </a:endParaRP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1DDD93A0-FCD6-4040-8374-125454AAD5A7}"/>
              </a:ext>
            </a:extLst>
          </p:cNvPr>
          <p:cNvCxnSpPr>
            <a:cxnSpLocks/>
          </p:cNvCxnSpPr>
          <p:nvPr/>
        </p:nvCxnSpPr>
        <p:spPr>
          <a:xfrm>
            <a:off x="695662" y="100548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4F27F469-91DA-C104-07EA-03D2AF830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700" y="4031995"/>
            <a:ext cx="657860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881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D62EBD0-3613-2E6D-2536-9907D5612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080000"/>
          </a:xfrm>
        </p:spPr>
        <p:txBody>
          <a:bodyPr/>
          <a:lstStyle/>
          <a:p>
            <a:r>
              <a:rPr lang="pl-PL" dirty="0"/>
              <a:t>Klasyfikacja i walidacja języka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971C542-0F4C-39E2-9EE3-1D1E64B32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662" y="1618489"/>
            <a:ext cx="6537242" cy="3346700"/>
          </a:xfrm>
        </p:spPr>
        <p:txBody>
          <a:bodyPr>
            <a:noAutofit/>
          </a:bodyPr>
          <a:lstStyle/>
          <a:p>
            <a:pPr marL="0" indent="0" algn="just" rtl="0" fontAlgn="base">
              <a:spcBef>
                <a:spcPts val="2000"/>
              </a:spcBef>
              <a:spcAft>
                <a:spcPts val="0"/>
              </a:spcAft>
              <a:buNone/>
            </a:pPr>
            <a:r>
              <a:rPr lang="pl-PL" sz="1800" i="0" u="none" strike="noStrike" dirty="0">
                <a:solidFill>
                  <a:srgbClr val="000000"/>
                </a:solidFill>
                <a:effectLst/>
                <a:latin typeface="+mn-lt"/>
              </a:rPr>
              <a:t>Klasyfikacja języka</a:t>
            </a: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 to proces przypisywania fragmentu tekstu do jednej z wielu predefiniowanych kategorii językowych. </a:t>
            </a:r>
          </a:p>
          <a:p>
            <a:pPr marL="0" indent="0" rtl="0" fontAlgn="base">
              <a:spcBef>
                <a:spcPts val="2000"/>
              </a:spcBef>
              <a:spcAft>
                <a:spcPts val="0"/>
              </a:spcAft>
              <a:buNone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Proces ten zwykle obejmuje kilka kroków: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Przygotowanie danych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Uczenie modelu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Ewaluacja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spcAft>
                <a:spcPts val="2000"/>
              </a:spcAft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Inferencja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981C6D55-DD95-DB99-92DF-2FFEB17B4AC8}"/>
              </a:ext>
            </a:extLst>
          </p:cNvPr>
          <p:cNvCxnSpPr>
            <a:cxnSpLocks/>
          </p:cNvCxnSpPr>
          <p:nvPr/>
        </p:nvCxnSpPr>
        <p:spPr>
          <a:xfrm>
            <a:off x="695662" y="10800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ymbol zastępczy zawartości 2">
            <a:extLst>
              <a:ext uri="{FF2B5EF4-FFF2-40B4-BE49-F238E27FC236}">
                <a16:creationId xmlns:a16="http://schemas.microsoft.com/office/drawing/2014/main" id="{7CC9816A-88C4-051D-D08F-D4EBBE917168}"/>
              </a:ext>
            </a:extLst>
          </p:cNvPr>
          <p:cNvSpPr txBox="1">
            <a:spLocks/>
          </p:cNvSpPr>
          <p:nvPr/>
        </p:nvSpPr>
        <p:spPr>
          <a:xfrm>
            <a:off x="5644178" y="3429000"/>
            <a:ext cx="5630655" cy="29717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SzPct val="8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100000"/>
              <a:buFont typeface="Avenir Next LT Pro Light" panose="020B0304020202020204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00584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100000"/>
              <a:buFont typeface="Avenir Next LT Pro Light" panose="020B0304020202020204" pitchFamily="34" charset="0"/>
              <a:buChar char="–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SzPct val="8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base"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Walidacja modelu klasyfikacji języka jest kluczowa dla oceny jego wydajności i niezawodności.</a:t>
            </a:r>
          </a:p>
          <a:p>
            <a:pPr marL="0" indent="0" fontAlgn="base">
              <a:spcBef>
                <a:spcPts val="2000"/>
              </a:spcBef>
              <a:buFont typeface="Arial" panose="020B0604020202020204" pitchFamily="34" charset="0"/>
              <a:buNone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Typowe metody walidacji obejmują</a:t>
            </a:r>
            <a:r>
              <a:rPr lang="pl-PL" sz="1800" dirty="0">
                <a:solidFill>
                  <a:srgbClr val="000000"/>
                </a:solidFill>
                <a:latin typeface="+mn-lt"/>
              </a:rPr>
              <a:t>: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Podział danych na zbiory treningowe i testowe</a:t>
            </a: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K-krotna walidacja krzyżowa</a:t>
            </a:r>
            <a:endParaRPr lang="pl-PL" sz="1800" dirty="0">
              <a:solidFill>
                <a:srgbClr val="000000"/>
              </a:solidFill>
              <a:latin typeface="+mn-lt"/>
            </a:endParaRPr>
          </a:p>
          <a:p>
            <a:pPr marL="514350" indent="-285750" fontAlgn="base">
              <a:lnSpc>
                <a:spcPct val="18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pl-PL" sz="1800" b="0" i="0" u="none" strike="noStrike" dirty="0">
                <a:solidFill>
                  <a:srgbClr val="000000"/>
                </a:solidFill>
                <a:effectLst/>
                <a:latin typeface="+mn-lt"/>
              </a:rPr>
              <a:t>Metryki ewaluacyjne</a:t>
            </a:r>
            <a:endParaRPr lang="pl-PL" sz="18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754DC6A-530E-9AE8-4CF3-7129E68256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7" t="15400" r="25133" b="36000"/>
          <a:stretch/>
        </p:blipFill>
        <p:spPr bwMode="auto">
          <a:xfrm>
            <a:off x="7912838" y="1714499"/>
            <a:ext cx="109333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128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7D1EB1-C50C-F886-2518-11ED8D4FB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62" y="0"/>
            <a:ext cx="10357666" cy="1080000"/>
          </a:xfrm>
        </p:spPr>
        <p:txBody>
          <a:bodyPr/>
          <a:lstStyle/>
          <a:p>
            <a:r>
              <a:rPr lang="pl-PL" dirty="0"/>
              <a:t>Implementacja rozwiązania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AA0E9B1-911B-6310-5E42-E11C3AF95C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618" y="1627637"/>
            <a:ext cx="10633754" cy="39136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dirty="0">
                <a:latin typeface="+mn-lt"/>
              </a:rPr>
              <a:t>Implementacja to proces tworzenia lub wdrażania programów komputerowych, aplikacji internetowych, mobilnych lub innych rodzajów oprogramowania. Proces implementacji obejmuje kodowanie, testowanie oraz wdrażanie aplikacji według konkretnego pomysłu i specyfikacji, które zostały opracowane na etapie projektowania aplikacji tak aby była gotowa do użycia przez użytkowników.</a:t>
            </a:r>
          </a:p>
          <a:p>
            <a:pPr marL="0" indent="0" algn="just">
              <a:buNone/>
            </a:pPr>
            <a:r>
              <a:rPr lang="pl-PL" dirty="0">
                <a:latin typeface="+mn-lt"/>
              </a:rPr>
              <a:t>W ramach implementacji aplikacji tworzony jest kod źródłowy zgodnie z wymaganiami i funkcjonalnościami, które zostały zdefiniowane w fazie projektowania, a następnie kod ten jest kompilowany lub interpretowany przez odpowiednią platformę programistyczną tworząc działającą aplikację.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D858486C-3560-C82C-C257-7A8A592FCE01}"/>
              </a:ext>
            </a:extLst>
          </p:cNvPr>
          <p:cNvCxnSpPr>
            <a:cxnSpLocks/>
          </p:cNvCxnSpPr>
          <p:nvPr/>
        </p:nvCxnSpPr>
        <p:spPr>
          <a:xfrm>
            <a:off x="695662" y="10800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843C8254-59FE-F68E-E149-27189F8BFC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0350">
            <a:off x="7792275" y="5393206"/>
            <a:ext cx="134350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3113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DEEEC8-FF5D-26CA-1A83-192E29FAE5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167" y="0"/>
            <a:ext cx="10357666" cy="1270800"/>
          </a:xfrm>
        </p:spPr>
        <p:txBody>
          <a:bodyPr/>
          <a:lstStyle/>
          <a:p>
            <a:r>
              <a:rPr lang="pl-PL" dirty="0"/>
              <a:t>Etapy implementacji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A788851B-B477-E1A3-C537-C91E06EEC7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12976" y="1883670"/>
            <a:ext cx="4995019" cy="657928"/>
          </a:xfrm>
        </p:spPr>
        <p:txBody>
          <a:bodyPr/>
          <a:lstStyle/>
          <a:p>
            <a:pPr marL="0" indent="0">
              <a:buNone/>
            </a:pPr>
            <a:r>
              <a:rPr lang="pl-PL" dirty="0">
                <a:latin typeface="+mn-lt"/>
              </a:rPr>
              <a:t>1. Instalacja bibliotek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875A5E4-76F7-9F55-047E-0249E3E39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07998" y="1883671"/>
            <a:ext cx="4050283" cy="657925"/>
          </a:xfrm>
        </p:spPr>
        <p:txBody>
          <a:bodyPr/>
          <a:lstStyle/>
          <a:p>
            <a:pPr marL="0" indent="0">
              <a:buNone/>
            </a:pPr>
            <a:r>
              <a:rPr lang="pl-PL" dirty="0">
                <a:latin typeface="+mn-lt"/>
              </a:rPr>
              <a:t>2. Importowanie bibliotek</a:t>
            </a:r>
          </a:p>
        </p:txBody>
      </p:sp>
      <p:cxnSp>
        <p:nvCxnSpPr>
          <p:cNvPr id="4" name="Łącznik prosty 3">
            <a:extLst>
              <a:ext uri="{FF2B5EF4-FFF2-40B4-BE49-F238E27FC236}">
                <a16:creationId xmlns:a16="http://schemas.microsoft.com/office/drawing/2014/main" id="{1B473132-030A-2022-1818-4AAED4E9CDE8}"/>
              </a:ext>
            </a:extLst>
          </p:cNvPr>
          <p:cNvCxnSpPr>
            <a:cxnSpLocks/>
          </p:cNvCxnSpPr>
          <p:nvPr/>
        </p:nvCxnSpPr>
        <p:spPr>
          <a:xfrm>
            <a:off x="695662" y="1270800"/>
            <a:ext cx="1080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2" name="Picture 2">
            <a:extLst>
              <a:ext uri="{FF2B5EF4-FFF2-40B4-BE49-F238E27FC236}">
                <a16:creationId xmlns:a16="http://schemas.microsoft.com/office/drawing/2014/main" id="{EBCA72B9-E0ED-4990-26DA-F0238D516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2" y="2541596"/>
            <a:ext cx="3107547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9654BC07-B390-F592-9FC9-95518682FA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62" y="3302002"/>
            <a:ext cx="3148302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19A2FB81-BEC0-84A2-4FFF-A023D16E1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24" y="4170406"/>
            <a:ext cx="5748389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19E35573-D10D-B7C1-BE3B-78FFB865E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7997" y="2541596"/>
            <a:ext cx="387947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4509857"/>
      </p:ext>
    </p:extLst>
  </p:cSld>
  <p:clrMapOvr>
    <a:masterClrMapping/>
  </p:clrMapOvr>
</p:sld>
</file>

<file path=ppt/theme/theme1.xml><?xml version="1.0" encoding="utf-8"?>
<a:theme xmlns:a="http://schemas.openxmlformats.org/drawingml/2006/main" name="VeniceBeachVTI">
  <a:themeElements>
    <a:clrScheme name="Venice Beach">
      <a:dk1>
        <a:sysClr val="windowText" lastClr="000000"/>
      </a:dk1>
      <a:lt1>
        <a:sysClr val="window" lastClr="FFFFFF"/>
      </a:lt1>
      <a:dk2>
        <a:srgbClr val="2B3E3D"/>
      </a:dk2>
      <a:lt2>
        <a:srgbClr val="FEF3EB"/>
      </a:lt2>
      <a:accent1>
        <a:srgbClr val="FE8542"/>
      </a:accent1>
      <a:accent2>
        <a:srgbClr val="EC6D60"/>
      </a:accent2>
      <a:accent3>
        <a:srgbClr val="CDA32B"/>
      </a:accent3>
      <a:accent4>
        <a:srgbClr val="EE66A7"/>
      </a:accent4>
      <a:accent5>
        <a:srgbClr val="EA5F48"/>
      </a:accent5>
      <a:accent6>
        <a:srgbClr val="C8466B"/>
      </a:accent6>
      <a:hlink>
        <a:srgbClr val="E46153"/>
      </a:hlink>
      <a:folHlink>
        <a:srgbClr val="CF63B0"/>
      </a:folHlink>
    </a:clrScheme>
    <a:fontScheme name="Avenir 1">
      <a:majorFont>
        <a:latin typeface="Avenir Next LT Pro Ligh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eniceBeachVTI" id="{69839BBA-F383-4FFD-B56A-E36ACE43E09D}" vid="{060D2740-A69C-444A-B833-E03D333ADDA7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605</Words>
  <Application>Microsoft Office PowerPoint</Application>
  <PresentationFormat>Panoramiczny</PresentationFormat>
  <Paragraphs>59</Paragraphs>
  <Slides>14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20" baseType="lpstr">
      <vt:lpstr>Aptos</vt:lpstr>
      <vt:lpstr>Arial</vt:lpstr>
      <vt:lpstr>Avenir Next LT Pro</vt:lpstr>
      <vt:lpstr>Avenir Next LT Pro Light</vt:lpstr>
      <vt:lpstr>Wingdings</vt:lpstr>
      <vt:lpstr>VeniceBeachVTI</vt:lpstr>
      <vt:lpstr>Narzędzie do rozpoznawania tekstu oparte na bibliotece fastText</vt:lpstr>
      <vt:lpstr>Prezentacja programu PowerPoint</vt:lpstr>
      <vt:lpstr>Prezentacja programu PowerPoint</vt:lpstr>
      <vt:lpstr>Prezentacja programu PowerPoint</vt:lpstr>
      <vt:lpstr>Prezentacja programu PowerPoint</vt:lpstr>
      <vt:lpstr>Modelowanie tekstu</vt:lpstr>
      <vt:lpstr>Klasyfikacja i walidacja języka</vt:lpstr>
      <vt:lpstr>Implementacja rozwiązania</vt:lpstr>
      <vt:lpstr>Etapy implementacji</vt:lpstr>
      <vt:lpstr>Etapy implementacji</vt:lpstr>
      <vt:lpstr>Etapy implementacji</vt:lpstr>
      <vt:lpstr>Testowanie narzędzia</vt:lpstr>
      <vt:lpstr>podsumowanie</vt:lpstr>
      <vt:lpstr>Dziękujemy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Narzędzie do rozpoznawania tekstu oparte na bibliotece fastText</dc:title>
  <dc:creator>Grzegorz Pasich</dc:creator>
  <cp:lastModifiedBy>Andrzej Polak</cp:lastModifiedBy>
  <cp:revision>12</cp:revision>
  <dcterms:created xsi:type="dcterms:W3CDTF">2024-05-28T19:28:32Z</dcterms:created>
  <dcterms:modified xsi:type="dcterms:W3CDTF">2024-06-02T12:04:42Z</dcterms:modified>
</cp:coreProperties>
</file>