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0C2B2-D67B-AB36-0EED-5BECC2E1520F}" v="324" dt="2023-05-14T07:36:07.328"/>
    <p1510:client id="{493BF3D8-3B6D-B25A-5D0B-1B6896B300F0}" v="25" dt="2023-05-14T06:59:51.371"/>
    <p1510:client id="{C6A545AA-177C-CDC9-F857-69BC69EE6FFE}" v="11" dt="2023-05-14T06:44:54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6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9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0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6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43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2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7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CF41CC4-1CAF-5E6F-5956-FF2FF5388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14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sz="5100">
                <a:solidFill>
                  <a:srgbClr val="FFFFFF"/>
                </a:solidFill>
                <a:latin typeface="Arial"/>
                <a:cs typeface="Arial"/>
              </a:rPr>
              <a:t>Program służący do analizy i generowania podsumowań tekstu i ulepszania go za pomocą sztucznej inteligencji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Dawid Jopek, Adrian Guściora, Bartłomiej Garus</a:t>
            </a: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119775-A74D-4D3C-2590-B922969D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Opis programu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E0FDBC-49E7-7AD3-2A19-CB437966A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l-PL" sz="2400">
                <a:solidFill>
                  <a:srgbClr val="000000"/>
                </a:solidFill>
                <a:ea typeface="+mn-lt"/>
                <a:cs typeface="+mn-lt"/>
              </a:rPr>
              <a:t>W ramach tego projektu napisaliśmy skrypt w języku </a:t>
            </a:r>
            <a:r>
              <a:rPr lang="pl-PL" sz="2400" err="1">
                <a:solidFill>
                  <a:srgbClr val="000000"/>
                </a:solidFill>
                <a:ea typeface="+mn-lt"/>
                <a:cs typeface="+mn-lt"/>
              </a:rPr>
              <a:t>Python</a:t>
            </a:r>
            <a:r>
              <a:rPr lang="pl-PL" sz="2400">
                <a:solidFill>
                  <a:srgbClr val="000000"/>
                </a:solidFill>
                <a:ea typeface="+mn-lt"/>
                <a:cs typeface="+mn-lt"/>
              </a:rPr>
              <a:t>, który potrafi dokonać podsumowania tekstu oraz wyświetlić najczęściej występujące słowa. </a:t>
            </a:r>
          </a:p>
          <a:p>
            <a:r>
              <a:rPr lang="pl-PL" sz="2400">
                <a:solidFill>
                  <a:srgbClr val="000000"/>
                </a:solidFill>
                <a:ea typeface="+mn-lt"/>
                <a:cs typeface="+mn-lt"/>
              </a:rPr>
              <a:t>Dodatkowo, wykorzystaliśmy API </a:t>
            </a:r>
            <a:r>
              <a:rPr lang="pl-PL" sz="2400" err="1">
                <a:solidFill>
                  <a:srgbClr val="000000"/>
                </a:solidFill>
                <a:ea typeface="+mn-lt"/>
                <a:cs typeface="+mn-lt"/>
              </a:rPr>
              <a:t>OpenAI</a:t>
            </a:r>
            <a:r>
              <a:rPr lang="pl-PL" sz="2400">
                <a:solidFill>
                  <a:srgbClr val="000000"/>
                </a:solidFill>
                <a:ea typeface="+mn-lt"/>
                <a:cs typeface="+mn-lt"/>
              </a:rPr>
              <a:t> do polepszenia otrzymanego podsumowania poprzez wygenerowanie tekstu na podstawie wprowadzonego </a:t>
            </a:r>
            <a:r>
              <a:rPr lang="pl-PL" sz="2400" err="1">
                <a:solidFill>
                  <a:srgbClr val="000000"/>
                </a:solidFill>
                <a:ea typeface="+mn-lt"/>
                <a:cs typeface="+mn-lt"/>
              </a:rPr>
              <a:t>promptu</a:t>
            </a:r>
            <a:r>
              <a:rPr lang="pl-PL" sz="240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pl-PL" sz="24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89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7CAB4-E063-88D9-60E7-0080CA7B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Metody podsumowania tekstu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955A1D-FE0C-83E8-C46D-4FB44F0D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b="1">
                <a:solidFill>
                  <a:srgbClr val="000000"/>
                </a:solidFill>
                <a:ea typeface="+mn-lt"/>
                <a:cs typeface="+mn-lt"/>
              </a:rPr>
              <a:t>"</a:t>
            </a:r>
            <a:r>
              <a:rPr lang="pl-PL" sz="2400" b="1" err="1">
                <a:solidFill>
                  <a:srgbClr val="000000"/>
                </a:solidFill>
                <a:ea typeface="+mn-lt"/>
                <a:cs typeface="+mn-lt"/>
              </a:rPr>
              <a:t>extractive</a:t>
            </a:r>
            <a:r>
              <a:rPr lang="pl-PL" sz="2400" b="1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pl-PL" sz="2400" b="1" err="1">
                <a:solidFill>
                  <a:srgbClr val="000000"/>
                </a:solidFill>
                <a:ea typeface="+mn-lt"/>
                <a:cs typeface="+mn-lt"/>
              </a:rPr>
              <a:t>summarization</a:t>
            </a:r>
            <a:r>
              <a:rPr lang="pl-PL" sz="2400" b="1">
                <a:solidFill>
                  <a:srgbClr val="000000"/>
                </a:solidFill>
                <a:ea typeface="+mn-lt"/>
                <a:cs typeface="+mn-lt"/>
              </a:rPr>
              <a:t>" </a:t>
            </a:r>
            <a:r>
              <a:rPr lang="pl-PL" sz="2400">
                <a:solidFill>
                  <a:srgbClr val="000000"/>
                </a:solidFill>
                <a:ea typeface="+mn-lt"/>
                <a:cs typeface="+mn-lt"/>
              </a:rPr>
              <a:t>- polega to na wybieraniu najważniejszych zdań z tekstu i łączeniu ich w krótkie podsumowanie. </a:t>
            </a:r>
          </a:p>
          <a:p>
            <a:r>
              <a:rPr lang="pl-PL" sz="2400" b="1">
                <a:solidFill>
                  <a:srgbClr val="000000"/>
                </a:solidFill>
                <a:ea typeface="+mn-lt"/>
                <a:cs typeface="+mn-lt"/>
              </a:rPr>
              <a:t>"</a:t>
            </a:r>
            <a:r>
              <a:rPr lang="pl-PL" sz="2400" b="1" err="1">
                <a:solidFill>
                  <a:srgbClr val="000000"/>
                </a:solidFill>
                <a:ea typeface="+mn-lt"/>
                <a:cs typeface="+mn-lt"/>
              </a:rPr>
              <a:t>abstractive</a:t>
            </a:r>
            <a:r>
              <a:rPr lang="pl-PL" sz="2400" b="1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pl-PL" sz="2400" b="1" err="1">
                <a:solidFill>
                  <a:srgbClr val="000000"/>
                </a:solidFill>
                <a:ea typeface="+mn-lt"/>
                <a:cs typeface="+mn-lt"/>
              </a:rPr>
              <a:t>summarization</a:t>
            </a:r>
            <a:r>
              <a:rPr lang="pl-PL" sz="2400" b="1">
                <a:solidFill>
                  <a:srgbClr val="000000"/>
                </a:solidFill>
                <a:ea typeface="+mn-lt"/>
                <a:cs typeface="+mn-lt"/>
              </a:rPr>
              <a:t>",</a:t>
            </a:r>
            <a:r>
              <a:rPr lang="pl-PL" sz="2400">
                <a:solidFill>
                  <a:srgbClr val="000000"/>
                </a:solidFill>
                <a:ea typeface="+mn-lt"/>
                <a:cs typeface="+mn-lt"/>
              </a:rPr>
              <a:t> która polega na tworzeniu zupełnie nowego zdania jako podsumowania, ale jest to znacznie bardziej skomplikowane i wymaga bardziej zaawansowanych technologii przetwarzania języka naturalnego.</a:t>
            </a:r>
            <a:endParaRPr lang="pl-PL" sz="24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47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51DC1-A574-D7FA-B362-147FD974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Podstawowe działanie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8EF793-CA6B-BDFE-BD24-01FD792DA74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-10800000" flipV="1">
            <a:off x="815283" y="2682076"/>
            <a:ext cx="10412473" cy="34519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2400">
                <a:solidFill>
                  <a:srgbClr val="404040"/>
                </a:solidFill>
                <a:ea typeface="+mn-lt"/>
                <a:cs typeface="+mn-lt"/>
              </a:rPr>
              <a:t>Skrypt rozpoczyna się od wczytania pliku tekstowego. Następnie, dokonuje się podsumowania tekstu za pomocą algorytmu opisanego w kodzie. 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404040"/>
                </a:solidFill>
                <a:ea typeface="+mn-lt"/>
                <a:cs typeface="+mn-lt"/>
              </a:rPr>
              <a:t>W ramach tego podsumowania wyznaczamy również najczęściej występujące słowa w tekście. Na koniec, wizualizujemy wynik przy użyciu biblioteki </a:t>
            </a:r>
            <a:r>
              <a:rPr lang="pl-PL" sz="2400" dirty="0" err="1">
                <a:ea typeface="+mn-lt"/>
                <a:cs typeface="+mn-lt"/>
              </a:rPr>
              <a:t>plotly</a:t>
            </a:r>
            <a:r>
              <a:rPr lang="pl-PL" sz="2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404040"/>
                </a:solidFill>
                <a:ea typeface="+mn-lt"/>
                <a:cs typeface="+mn-lt"/>
              </a:rPr>
              <a:t>W pierwszym etapie wykorzystano biblioteki NLTK i </a:t>
            </a:r>
            <a:r>
              <a:rPr lang="pl-PL" sz="2400" dirty="0" err="1">
                <a:solidFill>
                  <a:srgbClr val="404040"/>
                </a:solidFill>
                <a:ea typeface="+mn-lt"/>
                <a:cs typeface="+mn-lt"/>
              </a:rPr>
              <a:t>spaCy</a:t>
            </a:r>
            <a:r>
              <a:rPr lang="pl-PL" sz="2400" dirty="0">
                <a:solidFill>
                  <a:srgbClr val="404040"/>
                </a:solidFill>
                <a:ea typeface="+mn-lt"/>
                <a:cs typeface="+mn-lt"/>
              </a:rPr>
              <a:t> do wydobycia najważniejszych słów z tekstu i podsumowania go w kilku zdaniach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3CFE3D-6C99-0271-94AB-406495FC08D5}"/>
              </a:ext>
            </a:extLst>
          </p:cNvPr>
          <p:cNvSpPr txBox="1"/>
          <p:nvPr/>
        </p:nvSpPr>
        <p:spPr>
          <a:xfrm>
            <a:off x="908672" y="6007768"/>
            <a:ext cx="9710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51DC1-A574-D7FA-B362-147FD974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Podstawowe działanie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8EF793-CA6B-BDFE-BD24-01FD792DA74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-10800000" flipV="1">
            <a:off x="815283" y="2682076"/>
            <a:ext cx="10412473" cy="3451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>
                <a:solidFill>
                  <a:srgbClr val="404040"/>
                </a:solidFill>
                <a:ea typeface="+mn-lt"/>
                <a:cs typeface="+mn-lt"/>
              </a:rPr>
              <a:t>W kolejnym kroku wykorzystujemy API </a:t>
            </a:r>
            <a:r>
              <a:rPr lang="pl-PL" sz="2400" err="1">
                <a:solidFill>
                  <a:srgbClr val="404040"/>
                </a:solidFill>
                <a:ea typeface="+mn-lt"/>
                <a:cs typeface="+mn-lt"/>
              </a:rPr>
              <a:t>OpenAI</a:t>
            </a:r>
            <a:r>
              <a:rPr lang="pl-PL" sz="2400">
                <a:solidFill>
                  <a:srgbClr val="404040"/>
                </a:solidFill>
                <a:ea typeface="+mn-lt"/>
                <a:cs typeface="+mn-lt"/>
              </a:rPr>
              <a:t>, aby polepszyć nasze podsumowanie. Użytkownik wprowadza </a:t>
            </a:r>
            <a:r>
              <a:rPr lang="pl-PL" sz="2400" err="1">
                <a:solidFill>
                  <a:srgbClr val="404040"/>
                </a:solidFill>
                <a:ea typeface="+mn-lt"/>
                <a:cs typeface="+mn-lt"/>
              </a:rPr>
              <a:t>prompt</a:t>
            </a:r>
            <a:r>
              <a:rPr lang="pl-PL" sz="2400">
                <a:solidFill>
                  <a:srgbClr val="404040"/>
                </a:solidFill>
                <a:ea typeface="+mn-lt"/>
                <a:cs typeface="+mn-lt"/>
              </a:rPr>
              <a:t>, na podstawie którego następnie generowany jest nowy tekst przez serwer </a:t>
            </a:r>
            <a:r>
              <a:rPr lang="pl-PL" sz="2400" err="1">
                <a:solidFill>
                  <a:srgbClr val="404040"/>
                </a:solidFill>
                <a:ea typeface="+mn-lt"/>
                <a:cs typeface="+mn-lt"/>
              </a:rPr>
              <a:t>OpenAI</a:t>
            </a:r>
            <a:r>
              <a:rPr lang="pl-PL" sz="2400">
                <a:solidFill>
                  <a:srgbClr val="404040"/>
                </a:solidFill>
                <a:ea typeface="+mn-lt"/>
                <a:cs typeface="+mn-lt"/>
              </a:rPr>
              <a:t>. Wynik jest następnie wyświetlany na ekranie.</a:t>
            </a: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3CFE3D-6C99-0271-94AB-406495FC08D5}"/>
              </a:ext>
            </a:extLst>
          </p:cNvPr>
          <p:cNvSpPr txBox="1"/>
          <p:nvPr/>
        </p:nvSpPr>
        <p:spPr>
          <a:xfrm>
            <a:off x="908672" y="6007768"/>
            <a:ext cx="9710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C20023-FCB3-3B4F-A0D7-EDDCB8D4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EBEBEB"/>
                </a:solidFill>
                <a:ea typeface="+mj-lt"/>
                <a:cs typeface="+mj-lt"/>
              </a:rPr>
              <a:t>Podsumowanie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58A775-DFBC-11B2-713D-FE6D875B4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r>
              <a:rPr lang="pl-PL" sz="2400">
                <a:solidFill>
                  <a:srgbClr val="404040"/>
                </a:solidFill>
                <a:ea typeface="+mn-lt"/>
                <a:cs typeface="+mn-lt"/>
              </a:rPr>
              <a:t>Skrypt umożliwia łatwe i szybkie podsumowanie tekstu oraz wyznaczenie najczęściej występujących słów. Dzięki wykorzystaniu API </a:t>
            </a:r>
            <a:r>
              <a:rPr lang="pl-PL" sz="2400" err="1">
                <a:solidFill>
                  <a:srgbClr val="404040"/>
                </a:solidFill>
                <a:ea typeface="+mn-lt"/>
                <a:cs typeface="+mn-lt"/>
              </a:rPr>
              <a:t>OpenAI</a:t>
            </a:r>
            <a:r>
              <a:rPr lang="pl-PL" sz="2400">
                <a:solidFill>
                  <a:srgbClr val="404040"/>
                </a:solidFill>
                <a:ea typeface="+mn-lt"/>
                <a:cs typeface="+mn-lt"/>
              </a:rPr>
              <a:t>, użytkownik ma możliwość uzyskania dodatkowych informacji na temat wprowadzonego tekstu.</a:t>
            </a:r>
            <a:endParaRPr lang="pl-PL" sz="2400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989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Ion Boardroom</vt:lpstr>
      <vt:lpstr>Program służący do analizy i generowania podsumowań tekstu i ulepszania go za pomocą sztucznej inteligencji</vt:lpstr>
      <vt:lpstr>Opis programu</vt:lpstr>
      <vt:lpstr>Metody podsumowania tekstu</vt:lpstr>
      <vt:lpstr>Podstawowe działanie</vt:lpstr>
      <vt:lpstr>Podstawowe działanie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</cp:revision>
  <dcterms:created xsi:type="dcterms:W3CDTF">2023-05-14T06:36:09Z</dcterms:created>
  <dcterms:modified xsi:type="dcterms:W3CDTF">2023-05-15T06:28:56Z</dcterms:modified>
</cp:coreProperties>
</file>