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6" r:id="rId6"/>
    <p:sldId id="257" r:id="rId7"/>
    <p:sldId id="264" r:id="rId8"/>
    <p:sldId id="293" r:id="rId9"/>
    <p:sldId id="294" r:id="rId10"/>
    <p:sldId id="297" r:id="rId11"/>
    <p:sldId id="287" r:id="rId12"/>
    <p:sldId id="299" r:id="rId13"/>
    <p:sldId id="288" r:id="rId14"/>
    <p:sldId id="289" r:id="rId15"/>
    <p:sldId id="298" r:id="rId16"/>
    <p:sldId id="260" r:id="rId17"/>
    <p:sldId id="291" r:id="rId18"/>
    <p:sldId id="292" r:id="rId19"/>
    <p:sldId id="261" r:id="rId20"/>
    <p:sldId id="290" r:id="rId21"/>
    <p:sldId id="300" r:id="rId22"/>
    <p:sldId id="262" r:id="rId23"/>
    <p:sldId id="301" r:id="rId24"/>
    <p:sldId id="263" r:id="rId25"/>
    <p:sldId id="303" r:id="rId26"/>
    <p:sldId id="304" r:id="rId27"/>
    <p:sldId id="302" r:id="rId28"/>
    <p:sldId id="307" r:id="rId29"/>
    <p:sldId id="308" r:id="rId30"/>
    <p:sldId id="309" r:id="rId31"/>
    <p:sldId id="311" r:id="rId32"/>
    <p:sldId id="310" r:id="rId33"/>
    <p:sldId id="258" r:id="rId34"/>
    <p:sldId id="259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7B73D-2124-4FBC-A6C2-EAC7F7808A9A}" v="117" dt="2021-11-14T13:03:42.875"/>
    <p1510:client id="{0CE5EC2A-F64B-4C9C-9763-A431F8118815}" v="12" dt="2021-11-14T10:46:52.427"/>
    <p1510:client id="{108B49DB-E0E6-4366-8CEA-D8E885D84EF1}" v="2491" dt="2021-11-14T11:19:28.565"/>
    <p1510:client id="{12A7CE5E-B4A0-4C94-A895-518CA6989A83}" v="34" dt="2021-12-12T06:16:37.456"/>
    <p1510:client id="{17F5CC02-7A51-47C5-819E-9763C2E10868}" v="4" dt="2022-01-15T07:23:10.738"/>
    <p1510:client id="{3E34A474-0DD2-44C8-8A47-423C3CB1F334}" v="2336" dt="2021-11-14T11:52:18.233"/>
    <p1510:client id="{42A30D5F-4708-4BB1-9296-FE014D5367C7}" v="20" dt="2021-11-14T11:34:11.430"/>
    <p1510:client id="{4C778CEC-677C-4F27-AE52-AD7171E6947D}" v="2" dt="2021-11-14T11:31:03.943"/>
    <p1510:client id="{63240AD5-1E51-4010-8C8F-C6E114321410}" v="727" vWet="729" dt="2021-11-14T11:45:35.491"/>
    <p1510:client id="{767E4B3E-20ED-412B-A5AF-EF0A8A3397D1}" v="10" dt="2021-11-14T10:13:10.091"/>
    <p1510:client id="{8712E9AE-3464-4077-AE40-2A4918BA6599}" v="62" dt="2021-11-14T10:08:46.935"/>
    <p1510:client id="{88BD5835-BCCD-4643-B285-A41A0BBAC640}" v="15" dt="2022-01-15T06:49:34.618"/>
    <p1510:client id="{92D0A150-0279-4F1F-BF99-D3E98DC9C945}" v="28" dt="2021-12-12T06:46:49.610"/>
    <p1510:client id="{A4A57897-9CCF-44E2-B435-87C3180F1931}" v="11" dt="2021-12-12T06:42:07.958"/>
    <p1510:client id="{A99BCD6E-3365-4F3E-80DA-7D0CC106975E}" v="238" dt="2021-11-14T10:10:45.533"/>
    <p1510:client id="{BA7B215A-0990-4698-916E-1F846ED8059D}" v="1848" dt="2021-11-14T11:20:14.464"/>
    <p1510:client id="{BB96ECA1-BDCC-4D16-B7BF-C6237684ADFD}" v="100" dt="2021-11-14T10:43:12.204"/>
    <p1510:client id="{BC0FF62B-FCCF-4C45-B9C4-EF371B6B71B3}" v="188" dt="2021-11-14T12:54:22.281"/>
    <p1510:client id="{C1064BC7-D32E-4B88-B3FE-3429CBC38172}" v="4" dt="2021-11-14T09:55:04.935"/>
    <p1510:client id="{C85DDE1C-BE37-40CE-AF54-A77F2BDEA14F}" vWet="2" dt="2021-11-14T09:59:25.791"/>
    <p1510:client id="{DCB7E9BE-C4FB-4A1E-895C-98BBBD79D038}" v="11" dt="2021-11-14T10:12:03.347"/>
    <p1510:client id="{E898173C-79D5-4C97-8EB7-A5CDF61DEDEB}" v="2" dt="2022-01-15T06:49:34.940"/>
    <p1510:client id="{E97BE382-B8F0-4019-8F97-ADDF3BC53C16}" v="4" dt="2021-12-12T07:15:58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on Lenart" userId="S::szymon.lenart@student.pk.edu.pl::6326de0b-4604-43b3-8e35-72f852c48e49" providerId="AD" clId="Web-{17F5CC02-7A51-47C5-819E-9763C2E10868}"/>
    <pc:docChg chg="modSld">
      <pc:chgData name="Szymon Lenart" userId="S::szymon.lenart@student.pk.edu.pl::6326de0b-4604-43b3-8e35-72f852c48e49" providerId="AD" clId="Web-{17F5CC02-7A51-47C5-819E-9763C2E10868}" dt="2022-01-15T07:23:10.738" v="3" actId="20577"/>
      <pc:docMkLst>
        <pc:docMk/>
      </pc:docMkLst>
      <pc:sldChg chg="modSp">
        <pc:chgData name="Szymon Lenart" userId="S::szymon.lenart@student.pk.edu.pl::6326de0b-4604-43b3-8e35-72f852c48e49" providerId="AD" clId="Web-{17F5CC02-7A51-47C5-819E-9763C2E10868}" dt="2022-01-15T07:23:10.738" v="3" actId="20577"/>
        <pc:sldMkLst>
          <pc:docMk/>
          <pc:sldMk cId="3492615118" sldId="263"/>
        </pc:sldMkLst>
        <pc:spChg chg="mod">
          <ac:chgData name="Szymon Lenart" userId="S::szymon.lenart@student.pk.edu.pl::6326de0b-4604-43b3-8e35-72f852c48e49" providerId="AD" clId="Web-{17F5CC02-7A51-47C5-819E-9763C2E10868}" dt="2022-01-15T07:23:10.738" v="3" actId="20577"/>
          <ac:spMkLst>
            <pc:docMk/>
            <pc:sldMk cId="3492615118" sldId="263"/>
            <ac:spMk id="3" creationId="{27A4B129-4984-4FF2-8565-40AF630C36E5}"/>
          </ac:spMkLst>
        </pc:spChg>
      </pc:sldChg>
    </pc:docChg>
  </pc:docChgLst>
  <pc:docChgLst>
    <pc:chgData name="Szymon Lenart" userId="S::szymon.lenart@student.pk.edu.pl::6326de0b-4604-43b3-8e35-72f852c48e49" providerId="AD" clId="Web-{BB96ECA1-BDCC-4D16-B7BF-C6237684ADFD}"/>
    <pc:docChg chg="modSld">
      <pc:chgData name="Szymon Lenart" userId="S::szymon.lenart@student.pk.edu.pl::6326de0b-4604-43b3-8e35-72f852c48e49" providerId="AD" clId="Web-{BB96ECA1-BDCC-4D16-B7BF-C6237684ADFD}" dt="2021-11-14T10:43:11.142" v="96" actId="20577"/>
      <pc:docMkLst>
        <pc:docMk/>
      </pc:docMkLst>
      <pc:sldChg chg="modSp">
        <pc:chgData name="Szymon Lenart" userId="S::szymon.lenart@student.pk.edu.pl::6326de0b-4604-43b3-8e35-72f852c48e49" providerId="AD" clId="Web-{BB96ECA1-BDCC-4D16-B7BF-C6237684ADFD}" dt="2021-11-14T10:43:04.689" v="89" actId="20577"/>
        <pc:sldMkLst>
          <pc:docMk/>
          <pc:sldMk cId="3764286038" sldId="262"/>
        </pc:sldMkLst>
        <pc:spChg chg="mod">
          <ac:chgData name="Szymon Lenart" userId="S::szymon.lenart@student.pk.edu.pl::6326de0b-4604-43b3-8e35-72f852c48e49" providerId="AD" clId="Web-{BB96ECA1-BDCC-4D16-B7BF-C6237684ADFD}" dt="2021-11-14T10:43:04.689" v="89" actId="20577"/>
          <ac:spMkLst>
            <pc:docMk/>
            <pc:sldMk cId="3764286038" sldId="262"/>
            <ac:spMk id="2" creationId="{E8A2DF3B-0DE2-4F4B-8C69-D553EC135EDA}"/>
          </ac:spMkLst>
        </pc:spChg>
        <pc:spChg chg="mod">
          <ac:chgData name="Szymon Lenart" userId="S::szymon.lenart@student.pk.edu.pl::6326de0b-4604-43b3-8e35-72f852c48e49" providerId="AD" clId="Web-{BB96ECA1-BDCC-4D16-B7BF-C6237684ADFD}" dt="2021-11-14T10:42:54.673" v="75" actId="20577"/>
          <ac:spMkLst>
            <pc:docMk/>
            <pc:sldMk cId="3764286038" sldId="262"/>
            <ac:spMk id="3" creationId="{27A4B129-4984-4FF2-8565-40AF630C36E5}"/>
          </ac:spMkLst>
        </pc:spChg>
      </pc:sldChg>
      <pc:sldChg chg="modSp">
        <pc:chgData name="Szymon Lenart" userId="S::szymon.lenart@student.pk.edu.pl::6326de0b-4604-43b3-8e35-72f852c48e49" providerId="AD" clId="Web-{BB96ECA1-BDCC-4D16-B7BF-C6237684ADFD}" dt="2021-11-14T10:43:11.142" v="96" actId="20577"/>
        <pc:sldMkLst>
          <pc:docMk/>
          <pc:sldMk cId="3492615118" sldId="263"/>
        </pc:sldMkLst>
        <pc:spChg chg="mod">
          <ac:chgData name="Szymon Lenart" userId="S::szymon.lenart@student.pk.edu.pl::6326de0b-4604-43b3-8e35-72f852c48e49" providerId="AD" clId="Web-{BB96ECA1-BDCC-4D16-B7BF-C6237684ADFD}" dt="2021-11-14T10:43:11.142" v="96" actId="20577"/>
          <ac:spMkLst>
            <pc:docMk/>
            <pc:sldMk cId="3492615118" sldId="263"/>
            <ac:spMk id="2" creationId="{E8A2DF3B-0DE2-4F4B-8C69-D553EC135EDA}"/>
          </ac:spMkLst>
        </pc:spChg>
      </pc:sldChg>
    </pc:docChg>
  </pc:docChgLst>
  <pc:docChgLst>
    <pc:chgData name="Szymon Lenart" userId="S::szymon.lenart@student.pk.edu.pl::6326de0b-4604-43b3-8e35-72f852c48e49" providerId="AD" clId="Web-{3E34A474-0DD2-44C8-8A47-423C3CB1F334}"/>
    <pc:docChg chg="addSld delSld modSld sldOrd">
      <pc:chgData name="Szymon Lenart" userId="S::szymon.lenart@student.pk.edu.pl::6326de0b-4604-43b3-8e35-72f852c48e49" providerId="AD" clId="Web-{3E34A474-0DD2-44C8-8A47-423C3CB1F334}" dt="2021-11-14T11:52:18.233" v="1839" actId="20577"/>
      <pc:docMkLst>
        <pc:docMk/>
      </pc:docMkLst>
      <pc:sldChg chg="addSp delSp modSp">
        <pc:chgData name="Szymon Lenart" userId="S::szymon.lenart@student.pk.edu.pl::6326de0b-4604-43b3-8e35-72f852c48e49" providerId="AD" clId="Web-{3E34A474-0DD2-44C8-8A47-423C3CB1F334}" dt="2021-11-14T11:50:22.022" v="1811" actId="20577"/>
        <pc:sldMkLst>
          <pc:docMk/>
          <pc:sldMk cId="3764286038" sldId="262"/>
        </pc:sldMkLst>
        <pc:spChg chg="mod">
          <ac:chgData name="Szymon Lenart" userId="S::szymon.lenart@student.pk.edu.pl::6326de0b-4604-43b3-8e35-72f852c48e49" providerId="AD" clId="Web-{3E34A474-0DD2-44C8-8A47-423C3CB1F334}" dt="2021-11-14T11:05:43.884" v="233" actId="20577"/>
          <ac:spMkLst>
            <pc:docMk/>
            <pc:sldMk cId="3764286038" sldId="262"/>
            <ac:spMk id="2" creationId="{E8A2DF3B-0DE2-4F4B-8C69-D553EC135EDA}"/>
          </ac:spMkLst>
        </pc:spChg>
        <pc:spChg chg="add del">
          <ac:chgData name="Szymon Lenart" userId="S::szymon.lenart@student.pk.edu.pl::6326de0b-4604-43b3-8e35-72f852c48e49" providerId="AD" clId="Web-{3E34A474-0DD2-44C8-8A47-423C3CB1F334}" dt="2021-11-14T10:55:16.318" v="3"/>
          <ac:spMkLst>
            <pc:docMk/>
            <pc:sldMk cId="3764286038" sldId="262"/>
            <ac:spMk id="4" creationId="{DC0824CC-3AD9-471F-B4BC-CDB3406C2F12}"/>
          </ac:spMkLst>
        </pc:spChg>
        <pc:spChg chg="add del">
          <ac:chgData name="Szymon Lenart" userId="S::szymon.lenart@student.pk.edu.pl::6326de0b-4604-43b3-8e35-72f852c48e49" providerId="AD" clId="Web-{3E34A474-0DD2-44C8-8A47-423C3CB1F334}" dt="2021-11-14T10:55:15.725" v="2"/>
          <ac:spMkLst>
            <pc:docMk/>
            <pc:sldMk cId="3764286038" sldId="262"/>
            <ac:spMk id="5" creationId="{6F3DACE7-FB37-43E6-8A6F-A81D98066E1F}"/>
          </ac:spMkLst>
        </pc:spChg>
        <pc:spChg chg="add del mod">
          <ac:chgData name="Szymon Lenart" userId="S::szymon.lenart@student.pk.edu.pl::6326de0b-4604-43b3-8e35-72f852c48e49" providerId="AD" clId="Web-{3E34A474-0DD2-44C8-8A47-423C3CB1F334}" dt="2021-11-14T11:00:44.438" v="140"/>
          <ac:spMkLst>
            <pc:docMk/>
            <pc:sldMk cId="3764286038" sldId="262"/>
            <ac:spMk id="6" creationId="{6D232DC1-605E-4C6C-8AFA-B936F54092A0}"/>
          </ac:spMkLst>
        </pc:spChg>
        <pc:spChg chg="add mod">
          <ac:chgData name="Szymon Lenart" userId="S::szymon.lenart@student.pk.edu.pl::6326de0b-4604-43b3-8e35-72f852c48e49" providerId="AD" clId="Web-{3E34A474-0DD2-44C8-8A47-423C3CB1F334}" dt="2021-11-14T11:50:22.022" v="1811" actId="20577"/>
          <ac:spMkLst>
            <pc:docMk/>
            <pc:sldMk cId="3764286038" sldId="262"/>
            <ac:spMk id="7" creationId="{B0EA415A-51EE-467D-A5AC-81C87038335E}"/>
          </ac:spMkLst>
        </pc:spChg>
        <pc:spChg chg="add del">
          <ac:chgData name="Szymon Lenart" userId="S::szymon.lenart@student.pk.edu.pl::6326de0b-4604-43b3-8e35-72f852c48e49" providerId="AD" clId="Web-{3E34A474-0DD2-44C8-8A47-423C3CB1F334}" dt="2021-11-14T11:02:31.488" v="143"/>
          <ac:spMkLst>
            <pc:docMk/>
            <pc:sldMk cId="3764286038" sldId="262"/>
            <ac:spMk id="8" creationId="{2B7C4845-4E6F-47BD-B404-55D4306AD4BC}"/>
          </ac:spMkLst>
        </pc:spChg>
      </pc:sldChg>
      <pc:sldChg chg="modSp">
        <pc:chgData name="Szymon Lenart" userId="S::szymon.lenart@student.pk.edu.pl::6326de0b-4604-43b3-8e35-72f852c48e49" providerId="AD" clId="Web-{3E34A474-0DD2-44C8-8A47-423C3CB1F334}" dt="2021-11-14T11:42:08.363" v="1651" actId="20577"/>
        <pc:sldMkLst>
          <pc:docMk/>
          <pc:sldMk cId="3492615118" sldId="263"/>
        </pc:sldMkLst>
        <pc:spChg chg="mod">
          <ac:chgData name="Szymon Lenart" userId="S::szymon.lenart@student.pk.edu.pl::6326de0b-4604-43b3-8e35-72f852c48e49" providerId="AD" clId="Web-{3E34A474-0DD2-44C8-8A47-423C3CB1F334}" dt="2021-11-14T11:42:08.363" v="1651" actId="20577"/>
          <ac:spMkLst>
            <pc:docMk/>
            <pc:sldMk cId="3492615118" sldId="263"/>
            <ac:spMk id="3" creationId="{27A4B129-4984-4FF2-8565-40AF630C36E5}"/>
          </ac:spMkLst>
        </pc:spChg>
      </pc:sldChg>
      <pc:sldChg chg="modSp new">
        <pc:chgData name="Szymon Lenart" userId="S::szymon.lenart@student.pk.edu.pl::6326de0b-4604-43b3-8e35-72f852c48e49" providerId="AD" clId="Web-{3E34A474-0DD2-44C8-8A47-423C3CB1F334}" dt="2021-11-14T11:43:20.131" v="1760" actId="20577"/>
        <pc:sldMkLst>
          <pc:docMk/>
          <pc:sldMk cId="1041835648" sldId="300"/>
        </pc:sldMkLst>
        <pc:spChg chg="mod">
          <ac:chgData name="Szymon Lenart" userId="S::szymon.lenart@student.pk.edu.pl::6326de0b-4604-43b3-8e35-72f852c48e49" providerId="AD" clId="Web-{3E34A474-0DD2-44C8-8A47-423C3CB1F334}" dt="2021-11-14T11:10:29.975" v="246" actId="20577"/>
          <ac:spMkLst>
            <pc:docMk/>
            <pc:sldMk cId="1041835648" sldId="300"/>
            <ac:spMk id="2" creationId="{9051F889-58A4-47C7-9C28-A90DD5E9C758}"/>
          </ac:spMkLst>
        </pc:spChg>
        <pc:spChg chg="mod">
          <ac:chgData name="Szymon Lenart" userId="S::szymon.lenart@student.pk.edu.pl::6326de0b-4604-43b3-8e35-72f852c48e49" providerId="AD" clId="Web-{3E34A474-0DD2-44C8-8A47-423C3CB1F334}" dt="2021-11-14T11:43:20.131" v="1760" actId="20577"/>
          <ac:spMkLst>
            <pc:docMk/>
            <pc:sldMk cId="1041835648" sldId="300"/>
            <ac:spMk id="3" creationId="{259B3EFD-CDEF-4539-B976-A871651AFA01}"/>
          </ac:spMkLst>
        </pc:spChg>
      </pc:sldChg>
      <pc:sldChg chg="new del">
        <pc:chgData name="Szymon Lenart" userId="S::szymon.lenart@student.pk.edu.pl::6326de0b-4604-43b3-8e35-72f852c48e49" providerId="AD" clId="Web-{3E34A474-0DD2-44C8-8A47-423C3CB1F334}" dt="2021-11-14T11:21:22.091" v="927"/>
        <pc:sldMkLst>
          <pc:docMk/>
          <pc:sldMk cId="369371976" sldId="301"/>
        </pc:sldMkLst>
      </pc:sldChg>
      <pc:sldChg chg="new del">
        <pc:chgData name="Szymon Lenart" userId="S::szymon.lenart@student.pk.edu.pl::6326de0b-4604-43b3-8e35-72f852c48e49" providerId="AD" clId="Web-{3E34A474-0DD2-44C8-8A47-423C3CB1F334}" dt="2021-11-14T11:20:24.262" v="913"/>
        <pc:sldMkLst>
          <pc:docMk/>
          <pc:sldMk cId="1476387159" sldId="301"/>
        </pc:sldMkLst>
      </pc:sldChg>
      <pc:sldChg chg="modSp new del">
        <pc:chgData name="Szymon Lenart" userId="S::szymon.lenart@student.pk.edu.pl::6326de0b-4604-43b3-8e35-72f852c48e49" providerId="AD" clId="Web-{3E34A474-0DD2-44C8-8A47-423C3CB1F334}" dt="2021-11-14T11:21:14.482" v="925"/>
        <pc:sldMkLst>
          <pc:docMk/>
          <pc:sldMk cId="3403034982" sldId="301"/>
        </pc:sldMkLst>
        <pc:spChg chg="mod">
          <ac:chgData name="Szymon Lenart" userId="S::szymon.lenart@student.pk.edu.pl::6326de0b-4604-43b3-8e35-72f852c48e49" providerId="AD" clId="Web-{3E34A474-0DD2-44C8-8A47-423C3CB1F334}" dt="2021-11-14T11:20:35.496" v="917" actId="20577"/>
          <ac:spMkLst>
            <pc:docMk/>
            <pc:sldMk cId="3403034982" sldId="301"/>
            <ac:spMk id="2" creationId="{B4C75D02-E9F2-4342-B032-BC06E3AC0235}"/>
          </ac:spMkLst>
        </pc:spChg>
        <pc:spChg chg="mod">
          <ac:chgData name="Szymon Lenart" userId="S::szymon.lenart@student.pk.edu.pl::6326de0b-4604-43b3-8e35-72f852c48e49" providerId="AD" clId="Web-{3E34A474-0DD2-44C8-8A47-423C3CB1F334}" dt="2021-11-14T11:21:00.778" v="924" actId="20577"/>
          <ac:spMkLst>
            <pc:docMk/>
            <pc:sldMk cId="3403034982" sldId="301"/>
            <ac:spMk id="3" creationId="{9CD83953-EA9A-4FC6-8C48-F12EF448F9C6}"/>
          </ac:spMkLst>
        </pc:spChg>
      </pc:sldChg>
      <pc:sldChg chg="modSp add replId">
        <pc:chgData name="Szymon Lenart" userId="S::szymon.lenart@student.pk.edu.pl::6326de0b-4604-43b3-8e35-72f852c48e49" providerId="AD" clId="Web-{3E34A474-0DD2-44C8-8A47-423C3CB1F334}" dt="2021-11-14T11:50:42.820" v="1815"/>
        <pc:sldMkLst>
          <pc:docMk/>
          <pc:sldMk cId="4107068535" sldId="301"/>
        </pc:sldMkLst>
        <pc:spChg chg="mod">
          <ac:chgData name="Szymon Lenart" userId="S::szymon.lenart@student.pk.edu.pl::6326de0b-4604-43b3-8e35-72f852c48e49" providerId="AD" clId="Web-{3E34A474-0DD2-44C8-8A47-423C3CB1F334}" dt="2021-11-14T11:50:42.820" v="1815"/>
          <ac:spMkLst>
            <pc:docMk/>
            <pc:sldMk cId="4107068535" sldId="301"/>
            <ac:spMk id="7" creationId="{B0EA415A-51EE-467D-A5AC-81C87038335E}"/>
          </ac:spMkLst>
        </pc:spChg>
      </pc:sldChg>
      <pc:sldChg chg="modSp add ord replId">
        <pc:chgData name="Szymon Lenart" userId="S::szymon.lenart@student.pk.edu.pl::6326de0b-4604-43b3-8e35-72f852c48e49" providerId="AD" clId="Web-{3E34A474-0DD2-44C8-8A47-423C3CB1F334}" dt="2021-11-14T11:52:18.233" v="1839" actId="20577"/>
        <pc:sldMkLst>
          <pc:docMk/>
          <pc:sldMk cId="3548659902" sldId="303"/>
        </pc:sldMkLst>
        <pc:spChg chg="mod">
          <ac:chgData name="Szymon Lenart" userId="S::szymon.lenart@student.pk.edu.pl::6326de0b-4604-43b3-8e35-72f852c48e49" providerId="AD" clId="Web-{3E34A474-0DD2-44C8-8A47-423C3CB1F334}" dt="2021-11-14T11:43:47.663" v="1763" actId="20577"/>
          <ac:spMkLst>
            <pc:docMk/>
            <pc:sldMk cId="3548659902" sldId="303"/>
            <ac:spMk id="2" creationId="{E8A2DF3B-0DE2-4F4B-8C69-D553EC135EDA}"/>
          </ac:spMkLst>
        </pc:spChg>
        <pc:spChg chg="mod">
          <ac:chgData name="Szymon Lenart" userId="S::szymon.lenart@student.pk.edu.pl::6326de0b-4604-43b3-8e35-72f852c48e49" providerId="AD" clId="Web-{3E34A474-0DD2-44C8-8A47-423C3CB1F334}" dt="2021-11-14T11:52:18.233" v="1839" actId="20577"/>
          <ac:spMkLst>
            <pc:docMk/>
            <pc:sldMk cId="3548659902" sldId="303"/>
            <ac:spMk id="7" creationId="{B0EA415A-51EE-467D-A5AC-81C87038335E}"/>
          </ac:spMkLst>
        </pc:spChg>
      </pc:sldChg>
      <pc:sldChg chg="modSp add replId">
        <pc:chgData name="Szymon Lenart" userId="S::szymon.lenart@student.pk.edu.pl::6326de0b-4604-43b3-8e35-72f852c48e49" providerId="AD" clId="Web-{3E34A474-0DD2-44C8-8A47-423C3CB1F334}" dt="2021-11-14T11:50:19.007" v="1807" actId="20577"/>
        <pc:sldMkLst>
          <pc:docMk/>
          <pc:sldMk cId="100839591" sldId="304"/>
        </pc:sldMkLst>
        <pc:spChg chg="mod">
          <ac:chgData name="Szymon Lenart" userId="S::szymon.lenart@student.pk.edu.pl::6326de0b-4604-43b3-8e35-72f852c48e49" providerId="AD" clId="Web-{3E34A474-0DD2-44C8-8A47-423C3CB1F334}" dt="2021-11-14T11:50:19.007" v="1807" actId="20577"/>
          <ac:spMkLst>
            <pc:docMk/>
            <pc:sldMk cId="100839591" sldId="304"/>
            <ac:spMk id="7" creationId="{B0EA415A-51EE-467D-A5AC-81C87038335E}"/>
          </ac:spMkLst>
        </pc:spChg>
      </pc:sldChg>
    </pc:docChg>
  </pc:docChgLst>
  <pc:docChgLst>
    <pc:chgData name="Krystian Mielec" userId="S::krystian.mielec@student.pk.edu.pl::aab8e8ae-78ab-4913-9e60-178368936317" providerId="AD" clId="Web-{767E4B3E-20ED-412B-A5AF-EF0A8A3397D1}"/>
    <pc:docChg chg="addSld modSld">
      <pc:chgData name="Krystian Mielec" userId="S::krystian.mielec@student.pk.edu.pl::aab8e8ae-78ab-4913-9e60-178368936317" providerId="AD" clId="Web-{767E4B3E-20ED-412B-A5AF-EF0A8A3397D1}" dt="2021-11-14T10:13:10.091" v="9" actId="20577"/>
      <pc:docMkLst>
        <pc:docMk/>
      </pc:docMkLst>
      <pc:sldChg chg="modSp new">
        <pc:chgData name="Krystian Mielec" userId="S::krystian.mielec@student.pk.edu.pl::aab8e8ae-78ab-4913-9e60-178368936317" providerId="AD" clId="Web-{767E4B3E-20ED-412B-A5AF-EF0A8A3397D1}" dt="2021-11-14T10:13:10.091" v="9" actId="20577"/>
        <pc:sldMkLst>
          <pc:docMk/>
          <pc:sldMk cId="760259018" sldId="260"/>
        </pc:sldMkLst>
        <pc:spChg chg="mod">
          <ac:chgData name="Krystian Mielec" userId="S::krystian.mielec@student.pk.edu.pl::aab8e8ae-78ab-4913-9e60-178368936317" providerId="AD" clId="Web-{767E4B3E-20ED-412B-A5AF-EF0A8A3397D1}" dt="2021-11-14T10:13:10.091" v="9" actId="20577"/>
          <ac:spMkLst>
            <pc:docMk/>
            <pc:sldMk cId="760259018" sldId="260"/>
            <ac:spMk id="2" creationId="{F9600284-0344-4993-8949-1A74A26AE6E4}"/>
          </ac:spMkLst>
        </pc:spChg>
      </pc:sldChg>
    </pc:docChg>
  </pc:docChgLst>
  <pc:docChgLst>
    <pc:chgData name="Łukasz Bała" userId="S::lukasz.bala@student.pk.edu.pl::57f3e20c-9271-41f9-b3bb-9da5b8fc175a" providerId="AD" clId="Web-{4C778CEC-677C-4F27-AE52-AD7171E6947D}"/>
    <pc:docChg chg="addSld delSld addMainMaster modMainMaster">
      <pc:chgData name="Łukasz Bała" userId="S::lukasz.bala@student.pk.edu.pl::57f3e20c-9271-41f9-b3bb-9da5b8fc175a" providerId="AD" clId="Web-{4C778CEC-677C-4F27-AE52-AD7171E6947D}" dt="2021-11-14T11:31:03.943" v="1"/>
      <pc:docMkLst>
        <pc:docMk/>
      </pc:docMkLst>
      <pc:sldChg chg="add del">
        <pc:chgData name="Łukasz Bała" userId="S::lukasz.bala@student.pk.edu.pl::57f3e20c-9271-41f9-b3bb-9da5b8fc175a" providerId="AD" clId="Web-{4C778CEC-677C-4F27-AE52-AD7171E6947D}" dt="2021-11-14T11:31:03.943" v="1"/>
        <pc:sldMkLst>
          <pc:docMk/>
          <pc:sldMk cId="2017938141" sldId="302"/>
        </pc:sldMkLst>
      </pc:sldChg>
      <pc:sldMasterChg chg="add addSldLayout">
        <pc:chgData name="Łukasz Bała" userId="S::lukasz.bala@student.pk.edu.pl::57f3e20c-9271-41f9-b3bb-9da5b8fc175a" providerId="AD" clId="Web-{4C778CEC-677C-4F27-AE52-AD7171E6947D}" dt="2021-11-14T11:30:59.006" v="0"/>
        <pc:sldMasterMkLst>
          <pc:docMk/>
          <pc:sldMasterMk cId="388111796" sldId="2147483648"/>
        </pc:sldMasterMkLst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3408515761" sldId="2147483649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1244622533" sldId="2147483650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2529316570" sldId="2147483651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1575951869" sldId="2147483652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1596574480" sldId="2147483653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1783245794" sldId="2147483654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905299532" sldId="2147483655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2036454239" sldId="2147483656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650117037" sldId="2147483657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3452930766" sldId="2147483658"/>
          </pc:sldLayoutMkLst>
        </pc:sldLayoutChg>
        <pc:sldLayoutChg chg="ad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88111796" sldId="2147483648"/>
            <pc:sldLayoutMk cId="1171897217" sldId="2147483659"/>
          </pc:sldLayoutMkLst>
        </pc:sldLayoutChg>
      </pc:sldMasterChg>
      <pc:sldMasterChg chg="replId modSldLayout">
        <pc:chgData name="Łukasz Bała" userId="S::lukasz.bala@student.pk.edu.pl::57f3e20c-9271-41f9-b3bb-9da5b8fc175a" providerId="AD" clId="Web-{4C778CEC-677C-4F27-AE52-AD7171E6947D}" dt="2021-11-14T11:30:59.006" v="0"/>
        <pc:sldMasterMkLst>
          <pc:docMk/>
          <pc:sldMasterMk cId="3926633689" sldId="2147483660"/>
        </pc:sldMasterMkLst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3391757436" sldId="2147483661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967380084" sldId="2147483662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13234121" sldId="2147483663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3883036252" sldId="2147483664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961808292" sldId="2147483665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1544797292" sldId="2147483666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1850839136" sldId="2147483667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2715530444" sldId="2147483668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3024906009" sldId="2147483669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2454508176" sldId="2147483670"/>
          </pc:sldLayoutMkLst>
        </pc:sldLayoutChg>
        <pc:sldLayoutChg chg="replId">
          <pc:chgData name="Łukasz Bała" userId="S::lukasz.bala@student.pk.edu.pl::57f3e20c-9271-41f9-b3bb-9da5b8fc175a" providerId="AD" clId="Web-{4C778CEC-677C-4F27-AE52-AD7171E6947D}" dt="2021-11-14T11:30:59.006" v="0"/>
          <pc:sldLayoutMkLst>
            <pc:docMk/>
            <pc:sldMasterMk cId="3926633689" sldId="2147483660"/>
            <pc:sldLayoutMk cId="1340386666" sldId="2147483671"/>
          </pc:sldLayoutMkLst>
        </pc:sldLayoutChg>
      </pc:sldMasterChg>
    </pc:docChg>
  </pc:docChgLst>
  <pc:docChgLst>
    <pc:chgData name="Adrian Pietruszka" userId="S::adrian.pietruszka@student.pk.edu.pl::9fc56750-0373-41af-adf2-58f26b03abba" providerId="AD" clId="Web-{108B49DB-E0E6-4366-8CEA-D8E885D84EF1}"/>
    <pc:docChg chg="addSld modSld">
      <pc:chgData name="Adrian Pietruszka" userId="S::adrian.pietruszka@student.pk.edu.pl::9fc56750-0373-41af-adf2-58f26b03abba" providerId="AD" clId="Web-{108B49DB-E0E6-4366-8CEA-D8E885D84EF1}" dt="2021-11-14T11:19:28.565" v="2445" actId="20577"/>
      <pc:docMkLst>
        <pc:docMk/>
      </pc:docMkLst>
      <pc:sldChg chg="modSp">
        <pc:chgData name="Adrian Pietruszka" userId="S::adrian.pietruszka@student.pk.edu.pl::9fc56750-0373-41af-adf2-58f26b03abba" providerId="AD" clId="Web-{108B49DB-E0E6-4366-8CEA-D8E885D84EF1}" dt="2021-11-14T10:16:54.769" v="3" actId="1076"/>
        <pc:sldMkLst>
          <pc:docMk/>
          <pc:sldMk cId="650317164" sldId="256"/>
        </pc:sldMkLst>
        <pc:spChg chg="mod">
          <ac:chgData name="Adrian Pietruszka" userId="S::adrian.pietruszka@student.pk.edu.pl::9fc56750-0373-41af-adf2-58f26b03abba" providerId="AD" clId="Web-{108B49DB-E0E6-4366-8CEA-D8E885D84EF1}" dt="2021-11-14T10:16:54.769" v="3" actId="1076"/>
          <ac:spMkLst>
            <pc:docMk/>
            <pc:sldMk cId="650317164" sldId="256"/>
            <ac:spMk id="2" creationId="{00000000-0000-0000-0000-000000000000}"/>
          </ac:spMkLst>
        </pc:spChg>
      </pc:sldChg>
      <pc:sldChg chg="modSp">
        <pc:chgData name="Adrian Pietruszka" userId="S::adrian.pietruszka@student.pk.edu.pl::9fc56750-0373-41af-adf2-58f26b03abba" providerId="AD" clId="Web-{108B49DB-E0E6-4366-8CEA-D8E885D84EF1}" dt="2021-11-14T11:14:26.822" v="2418" actId="20577"/>
        <pc:sldMkLst>
          <pc:docMk/>
          <pc:sldMk cId="760259018" sldId="260"/>
        </pc:sldMkLst>
        <pc:spChg chg="mod">
          <ac:chgData name="Adrian Pietruszka" userId="S::adrian.pietruszka@student.pk.edu.pl::9fc56750-0373-41af-adf2-58f26b03abba" providerId="AD" clId="Web-{108B49DB-E0E6-4366-8CEA-D8E885D84EF1}" dt="2021-11-14T11:14:26.822" v="2418" actId="20577"/>
          <ac:spMkLst>
            <pc:docMk/>
            <pc:sldMk cId="760259018" sldId="260"/>
            <ac:spMk id="3" creationId="{D0C453B7-44C5-44AD-AEF0-27AFC05AFBB9}"/>
          </ac:spMkLst>
        </pc:spChg>
      </pc:sldChg>
      <pc:sldChg chg="modSp">
        <pc:chgData name="Adrian Pietruszka" userId="S::adrian.pietruszka@student.pk.edu.pl::9fc56750-0373-41af-adf2-58f26b03abba" providerId="AD" clId="Web-{108B49DB-E0E6-4366-8CEA-D8E885D84EF1}" dt="2021-11-14T11:08:47.453" v="2350" actId="20577"/>
        <pc:sldMkLst>
          <pc:docMk/>
          <pc:sldMk cId="4202001140" sldId="264"/>
        </pc:sldMkLst>
        <pc:spChg chg="mod">
          <ac:chgData name="Adrian Pietruszka" userId="S::adrian.pietruszka@student.pk.edu.pl::9fc56750-0373-41af-adf2-58f26b03abba" providerId="AD" clId="Web-{108B49DB-E0E6-4366-8CEA-D8E885D84EF1}" dt="2021-11-14T10:51:15.389" v="1884" actId="20577"/>
          <ac:spMkLst>
            <pc:docMk/>
            <pc:sldMk cId="4202001140" sldId="264"/>
            <ac:spMk id="2" creationId="{8559BADC-98A1-4745-BFED-D20FCBB2622F}"/>
          </ac:spMkLst>
        </pc:spChg>
        <pc:spChg chg="mod">
          <ac:chgData name="Adrian Pietruszka" userId="S::adrian.pietruszka@student.pk.edu.pl::9fc56750-0373-41af-adf2-58f26b03abba" providerId="AD" clId="Web-{108B49DB-E0E6-4366-8CEA-D8E885D84EF1}" dt="2021-11-14T11:08:47.453" v="2350" actId="20577"/>
          <ac:spMkLst>
            <pc:docMk/>
            <pc:sldMk cId="4202001140" sldId="264"/>
            <ac:spMk id="3" creationId="{0A1FBE00-9AD9-432B-8553-CA53BBD0C553}"/>
          </ac:spMkLst>
        </pc:spChg>
      </pc:sldChg>
      <pc:sldChg chg="modSp">
        <pc:chgData name="Adrian Pietruszka" userId="S::adrian.pietruszka@student.pk.edu.pl::9fc56750-0373-41af-adf2-58f26b03abba" providerId="AD" clId="Web-{108B49DB-E0E6-4366-8CEA-D8E885D84EF1}" dt="2021-11-14T11:14:14.072" v="2415" actId="20577"/>
        <pc:sldMkLst>
          <pc:docMk/>
          <pc:sldMk cId="4174477025" sldId="292"/>
        </pc:sldMkLst>
        <pc:spChg chg="mod">
          <ac:chgData name="Adrian Pietruszka" userId="S::adrian.pietruszka@student.pk.edu.pl::9fc56750-0373-41af-adf2-58f26b03abba" providerId="AD" clId="Web-{108B49DB-E0E6-4366-8CEA-D8E885D84EF1}" dt="2021-11-14T11:14:14.072" v="2415" actId="20577"/>
          <ac:spMkLst>
            <pc:docMk/>
            <pc:sldMk cId="4174477025" sldId="292"/>
            <ac:spMk id="3" creationId="{A9B3F480-51EB-4DB7-9E08-5715A2034661}"/>
          </ac:spMkLst>
        </pc:spChg>
      </pc:sldChg>
      <pc:sldChg chg="addSp delSp modSp new mod setBg">
        <pc:chgData name="Adrian Pietruszka" userId="S::adrian.pietruszka@student.pk.edu.pl::9fc56750-0373-41af-adf2-58f26b03abba" providerId="AD" clId="Web-{108B49DB-E0E6-4366-8CEA-D8E885D84EF1}" dt="2021-11-14T10:51:20.795" v="1885" actId="20577"/>
        <pc:sldMkLst>
          <pc:docMk/>
          <pc:sldMk cId="1923345908" sldId="293"/>
        </pc:sldMkLst>
        <pc:spChg chg="add del mod">
          <ac:chgData name="Adrian Pietruszka" userId="S::adrian.pietruszka@student.pk.edu.pl::9fc56750-0373-41af-adf2-58f26b03abba" providerId="AD" clId="Web-{108B49DB-E0E6-4366-8CEA-D8E885D84EF1}" dt="2021-11-14T10:51:20.795" v="1885" actId="20577"/>
          <ac:spMkLst>
            <pc:docMk/>
            <pc:sldMk cId="1923345908" sldId="293"/>
            <ac:spMk id="2" creationId="{18B68CBE-C0E4-4DF5-BAB8-FC31B0A014D5}"/>
          </ac:spMkLst>
        </pc:spChg>
        <pc:spChg chg="mod">
          <ac:chgData name="Adrian Pietruszka" userId="S::adrian.pietruszka@student.pk.edu.pl::9fc56750-0373-41af-adf2-58f26b03abba" providerId="AD" clId="Web-{108B49DB-E0E6-4366-8CEA-D8E885D84EF1}" dt="2021-11-14T10:44:23.706" v="1043" actId="20577"/>
          <ac:spMkLst>
            <pc:docMk/>
            <pc:sldMk cId="1923345908" sldId="293"/>
            <ac:spMk id="3" creationId="{16655C20-8ED2-4BFB-8852-EC47BF91073E}"/>
          </ac:spMkLst>
        </pc:spChg>
      </pc:sldChg>
      <pc:sldChg chg="addSp delSp modSp new">
        <pc:chgData name="Adrian Pietruszka" userId="S::adrian.pietruszka@student.pk.edu.pl::9fc56750-0373-41af-adf2-58f26b03abba" providerId="AD" clId="Web-{108B49DB-E0E6-4366-8CEA-D8E885D84EF1}" dt="2021-11-14T11:19:28.565" v="2445" actId="20577"/>
        <pc:sldMkLst>
          <pc:docMk/>
          <pc:sldMk cId="580034529" sldId="294"/>
        </pc:sldMkLst>
        <pc:spChg chg="mod">
          <ac:chgData name="Adrian Pietruszka" userId="S::adrian.pietruszka@student.pk.edu.pl::9fc56750-0373-41af-adf2-58f26b03abba" providerId="AD" clId="Web-{108B49DB-E0E6-4366-8CEA-D8E885D84EF1}" dt="2021-11-14T11:19:28.565" v="2445" actId="20577"/>
          <ac:spMkLst>
            <pc:docMk/>
            <pc:sldMk cId="580034529" sldId="294"/>
            <ac:spMk id="2" creationId="{08627B61-7068-47F3-B8EF-DD5DFB78D697}"/>
          </ac:spMkLst>
        </pc:spChg>
        <pc:spChg chg="del">
          <ac:chgData name="Adrian Pietruszka" userId="S::adrian.pietruszka@student.pk.edu.pl::9fc56750-0373-41af-adf2-58f26b03abba" providerId="AD" clId="Web-{108B49DB-E0E6-4366-8CEA-D8E885D84EF1}" dt="2021-11-14T10:45:05.519" v="1045"/>
          <ac:spMkLst>
            <pc:docMk/>
            <pc:sldMk cId="580034529" sldId="294"/>
            <ac:spMk id="3" creationId="{F8970BDA-129B-4921-998E-5016397A691F}"/>
          </ac:spMkLst>
        </pc:spChg>
        <pc:graphicFrameChg chg="add mod ord modGraphic">
          <ac:chgData name="Adrian Pietruszka" userId="S::adrian.pietruszka@student.pk.edu.pl::9fc56750-0373-41af-adf2-58f26b03abba" providerId="AD" clId="Web-{108B49DB-E0E6-4366-8CEA-D8E885D84EF1}" dt="2021-11-14T11:18:53.173" v="2439"/>
          <ac:graphicFrameMkLst>
            <pc:docMk/>
            <pc:sldMk cId="580034529" sldId="294"/>
            <ac:graphicFrameMk id="4" creationId="{A0F9DDC8-142D-47AE-9D8B-8790B28074B5}"/>
          </ac:graphicFrameMkLst>
        </pc:graphicFrameChg>
        <pc:picChg chg="add mod">
          <ac:chgData name="Adrian Pietruszka" userId="S::adrian.pietruszka@student.pk.edu.pl::9fc56750-0373-41af-adf2-58f26b03abba" providerId="AD" clId="Web-{108B49DB-E0E6-4366-8CEA-D8E885D84EF1}" dt="2021-11-14T11:19:14.517" v="2443" actId="1076"/>
          <ac:picMkLst>
            <pc:docMk/>
            <pc:sldMk cId="580034529" sldId="294"/>
            <ac:picMk id="5" creationId="{4128211B-217A-4336-ABE1-D90E2C3D5743}"/>
          </ac:picMkLst>
        </pc:picChg>
      </pc:sldChg>
      <pc:sldChg chg="addSp modSp new">
        <pc:chgData name="Adrian Pietruszka" userId="S::adrian.pietruszka@student.pk.edu.pl::9fc56750-0373-41af-adf2-58f26b03abba" providerId="AD" clId="Web-{108B49DB-E0E6-4366-8CEA-D8E885D84EF1}" dt="2021-11-14T11:12:15.865" v="2413" actId="20577"/>
        <pc:sldMkLst>
          <pc:docMk/>
          <pc:sldMk cId="120142537" sldId="297"/>
        </pc:sldMkLst>
        <pc:spChg chg="mod">
          <ac:chgData name="Adrian Pietruszka" userId="S::adrian.pietruszka@student.pk.edu.pl::9fc56750-0373-41af-adf2-58f26b03abba" providerId="AD" clId="Web-{108B49DB-E0E6-4366-8CEA-D8E885D84EF1}" dt="2021-11-14T11:09:50.268" v="2370" actId="20577"/>
          <ac:spMkLst>
            <pc:docMk/>
            <pc:sldMk cId="120142537" sldId="297"/>
            <ac:spMk id="2" creationId="{A58A7E3E-0422-4AD3-9CF4-DBDF06B096B6}"/>
          </ac:spMkLst>
        </pc:spChg>
        <pc:spChg chg="mod">
          <ac:chgData name="Adrian Pietruszka" userId="S::adrian.pietruszka@student.pk.edu.pl::9fc56750-0373-41af-adf2-58f26b03abba" providerId="AD" clId="Web-{108B49DB-E0E6-4366-8CEA-D8E885D84EF1}" dt="2021-11-14T11:12:15.865" v="2413" actId="20577"/>
          <ac:spMkLst>
            <pc:docMk/>
            <pc:sldMk cId="120142537" sldId="297"/>
            <ac:spMk id="3" creationId="{96EBE90C-E544-42C3-9FB4-8F757F0C2199}"/>
          </ac:spMkLst>
        </pc:spChg>
        <pc:picChg chg="add mod">
          <ac:chgData name="Adrian Pietruszka" userId="S::adrian.pietruszka@student.pk.edu.pl::9fc56750-0373-41af-adf2-58f26b03abba" providerId="AD" clId="Web-{108B49DB-E0E6-4366-8CEA-D8E885D84EF1}" dt="2021-11-14T11:09:42.939" v="2369" actId="1076"/>
          <ac:picMkLst>
            <pc:docMk/>
            <pc:sldMk cId="120142537" sldId="297"/>
            <ac:picMk id="4" creationId="{70599CEA-B0D1-4E6D-8312-1703F5E62D88}"/>
          </ac:picMkLst>
        </pc:picChg>
        <pc:picChg chg="add mod">
          <ac:chgData name="Adrian Pietruszka" userId="S::adrian.pietruszka@student.pk.edu.pl::9fc56750-0373-41af-adf2-58f26b03abba" providerId="AD" clId="Web-{108B49DB-E0E6-4366-8CEA-D8E885D84EF1}" dt="2021-11-14T10:57:11.898" v="2090" actId="1076"/>
          <ac:picMkLst>
            <pc:docMk/>
            <pc:sldMk cId="120142537" sldId="297"/>
            <ac:picMk id="5" creationId="{51B9A94B-F702-4549-9FEA-25394B0E79D5}"/>
          </ac:picMkLst>
        </pc:picChg>
      </pc:sldChg>
    </pc:docChg>
  </pc:docChgLst>
  <pc:docChgLst>
    <pc:chgData name="Dawid Jurecki" userId="a56404ab-4c4b-4f80-b158-56b48f75081b" providerId="ADAL" clId="{63240AD5-1E51-4010-8C8F-C6E114321410}"/>
    <pc:docChg chg="undo custSel addSld delSld modSld sldOrd">
      <pc:chgData name="Dawid Jurecki" userId="a56404ab-4c4b-4f80-b158-56b48f75081b" providerId="ADAL" clId="{63240AD5-1E51-4010-8C8F-C6E114321410}" dt="2021-11-14T11:43:02.420" v="730"/>
      <pc:docMkLst>
        <pc:docMk/>
      </pc:docMkLst>
      <pc:sldChg chg="modSp mod">
        <pc:chgData name="Dawid Jurecki" userId="a56404ab-4c4b-4f80-b158-56b48f75081b" providerId="ADAL" clId="{63240AD5-1E51-4010-8C8F-C6E114321410}" dt="2021-11-14T09:55:06.109" v="9" actId="20577"/>
        <pc:sldMkLst>
          <pc:docMk/>
          <pc:sldMk cId="650317164" sldId="256"/>
        </pc:sldMkLst>
        <pc:spChg chg="mod">
          <ac:chgData name="Dawid Jurecki" userId="a56404ab-4c4b-4f80-b158-56b48f75081b" providerId="ADAL" clId="{63240AD5-1E51-4010-8C8F-C6E114321410}" dt="2021-11-14T09:55:06.109" v="9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Sp mod">
        <pc:chgData name="Dawid Jurecki" userId="a56404ab-4c4b-4f80-b158-56b48f75081b" providerId="ADAL" clId="{63240AD5-1E51-4010-8C8F-C6E114321410}" dt="2021-11-14T10:59:22.566" v="415" actId="207"/>
        <pc:sldMkLst>
          <pc:docMk/>
          <pc:sldMk cId="1997986041" sldId="257"/>
        </pc:sldMkLst>
        <pc:spChg chg="mod">
          <ac:chgData name="Dawid Jurecki" userId="a56404ab-4c4b-4f80-b158-56b48f75081b" providerId="ADAL" clId="{63240AD5-1E51-4010-8C8F-C6E114321410}" dt="2021-11-14T10:59:22.566" v="415" actId="207"/>
          <ac:spMkLst>
            <pc:docMk/>
            <pc:sldMk cId="1997986041" sldId="257"/>
            <ac:spMk id="3" creationId="{EE860EBC-E277-4CE9-B72C-2E243E36BC93}"/>
          </ac:spMkLst>
        </pc:spChg>
      </pc:sldChg>
      <pc:sldChg chg="modSp new mod">
        <pc:chgData name="Dawid Jurecki" userId="a56404ab-4c4b-4f80-b158-56b48f75081b" providerId="ADAL" clId="{63240AD5-1E51-4010-8C8F-C6E114321410}" dt="2021-11-14T10:18:05.888" v="30" actId="122"/>
        <pc:sldMkLst>
          <pc:docMk/>
          <pc:sldMk cId="2432812274" sldId="258"/>
        </pc:sldMkLst>
        <pc:spChg chg="mod">
          <ac:chgData name="Dawid Jurecki" userId="a56404ab-4c4b-4f80-b158-56b48f75081b" providerId="ADAL" clId="{63240AD5-1E51-4010-8C8F-C6E114321410}" dt="2021-11-14T10:18:05.888" v="30" actId="122"/>
          <ac:spMkLst>
            <pc:docMk/>
            <pc:sldMk cId="2432812274" sldId="258"/>
            <ac:spMk id="2" creationId="{C567B3EE-5F91-4714-9E0F-D15AAEFADF61}"/>
          </ac:spMkLst>
        </pc:spChg>
        <pc:spChg chg="mod">
          <ac:chgData name="Dawid Jurecki" userId="a56404ab-4c4b-4f80-b158-56b48f75081b" providerId="ADAL" clId="{63240AD5-1E51-4010-8C8F-C6E114321410}" dt="2021-11-14T10:04:46.383" v="11"/>
          <ac:spMkLst>
            <pc:docMk/>
            <pc:sldMk cId="2432812274" sldId="258"/>
            <ac:spMk id="3" creationId="{38F23B07-BA3C-4EE0-A7B4-C1DDAE2F9715}"/>
          </ac:spMkLst>
        </pc:spChg>
      </pc:sldChg>
      <pc:sldChg chg="addSp delSp modSp new mod">
        <pc:chgData name="Dawid Jurecki" userId="a56404ab-4c4b-4f80-b158-56b48f75081b" providerId="ADAL" clId="{63240AD5-1E51-4010-8C8F-C6E114321410}" dt="2021-11-14T10:54:14.938" v="348" actId="478"/>
        <pc:sldMkLst>
          <pc:docMk/>
          <pc:sldMk cId="2110866106" sldId="259"/>
        </pc:sldMkLst>
        <pc:spChg chg="del">
          <ac:chgData name="Dawid Jurecki" userId="a56404ab-4c4b-4f80-b158-56b48f75081b" providerId="ADAL" clId="{63240AD5-1E51-4010-8C8F-C6E114321410}" dt="2021-11-14T10:54:14.938" v="348" actId="478"/>
          <ac:spMkLst>
            <pc:docMk/>
            <pc:sldMk cId="2110866106" sldId="259"/>
            <ac:spMk id="2" creationId="{42A677ED-30BC-4939-8C1C-70C27A051F79}"/>
          </ac:spMkLst>
        </pc:spChg>
        <pc:spChg chg="mod">
          <ac:chgData name="Dawid Jurecki" userId="a56404ab-4c4b-4f80-b158-56b48f75081b" providerId="ADAL" clId="{63240AD5-1E51-4010-8C8F-C6E114321410}" dt="2021-11-14T10:25:08.843" v="166" actId="1076"/>
          <ac:spMkLst>
            <pc:docMk/>
            <pc:sldMk cId="2110866106" sldId="259"/>
            <ac:spMk id="3" creationId="{6511D466-6C95-49CB-AC1B-34DD17972409}"/>
          </ac:spMkLst>
        </pc:spChg>
        <pc:spChg chg="add mod">
          <ac:chgData name="Dawid Jurecki" userId="a56404ab-4c4b-4f80-b158-56b48f75081b" providerId="ADAL" clId="{63240AD5-1E51-4010-8C8F-C6E114321410}" dt="2021-11-14T10:06:54.545" v="17" actId="404"/>
          <ac:spMkLst>
            <pc:docMk/>
            <pc:sldMk cId="2110866106" sldId="259"/>
            <ac:spMk id="4" creationId="{BB075C5C-B066-40D0-A96D-8ED4DA726CB3}"/>
          </ac:spMkLst>
        </pc:spChg>
      </pc:sldChg>
      <pc:sldChg chg="new">
        <pc:chgData name="Dawid Jurecki" userId="a56404ab-4c4b-4f80-b158-56b48f75081b" providerId="ADAL" clId="{63240AD5-1E51-4010-8C8F-C6E114321410}" dt="2021-11-14T10:15:51.348" v="20" actId="680"/>
        <pc:sldMkLst>
          <pc:docMk/>
          <pc:sldMk cId="4202001140" sldId="264"/>
        </pc:sldMkLst>
      </pc:sldChg>
      <pc:sldChg chg="addSp modSp add mod">
        <pc:chgData name="Dawid Jurecki" userId="a56404ab-4c4b-4f80-b158-56b48f75081b" providerId="ADAL" clId="{63240AD5-1E51-4010-8C8F-C6E114321410}" dt="2021-11-14T11:13:49.574" v="529" actId="1076"/>
        <pc:sldMkLst>
          <pc:docMk/>
          <pc:sldMk cId="3147171431" sldId="287"/>
        </pc:sldMkLst>
        <pc:spChg chg="mod">
          <ac:chgData name="Dawid Jurecki" userId="a56404ab-4c4b-4f80-b158-56b48f75081b" providerId="ADAL" clId="{63240AD5-1E51-4010-8C8F-C6E114321410}" dt="2021-11-14T10:55:31.891" v="349" actId="113"/>
          <ac:spMkLst>
            <pc:docMk/>
            <pc:sldMk cId="3147171431" sldId="287"/>
            <ac:spMk id="2" creationId="{B0B7A138-AAA7-4B2A-BC93-6BACDDF50D0C}"/>
          </ac:spMkLst>
        </pc:spChg>
        <pc:spChg chg="mod">
          <ac:chgData name="Dawid Jurecki" userId="a56404ab-4c4b-4f80-b158-56b48f75081b" providerId="ADAL" clId="{63240AD5-1E51-4010-8C8F-C6E114321410}" dt="2021-11-14T10:56:21.267" v="355" actId="20577"/>
          <ac:spMkLst>
            <pc:docMk/>
            <pc:sldMk cId="3147171431" sldId="287"/>
            <ac:spMk id="3" creationId="{842A8B32-19CB-4F36-950A-9D99ACEC35B7}"/>
          </ac:spMkLst>
        </pc:spChg>
        <pc:picChg chg="add mod">
          <ac:chgData name="Dawid Jurecki" userId="a56404ab-4c4b-4f80-b158-56b48f75081b" providerId="ADAL" clId="{63240AD5-1E51-4010-8C8F-C6E114321410}" dt="2021-11-14T11:13:49.574" v="529" actId="1076"/>
          <ac:picMkLst>
            <pc:docMk/>
            <pc:sldMk cId="3147171431" sldId="287"/>
            <ac:picMk id="2050" creationId="{1C0DD998-615F-47F4-8297-E85858224F3A}"/>
          </ac:picMkLst>
        </pc:picChg>
      </pc:sldChg>
      <pc:sldChg chg="addSp modSp add mod ord">
        <pc:chgData name="Dawid Jurecki" userId="a56404ab-4c4b-4f80-b158-56b48f75081b" providerId="ADAL" clId="{63240AD5-1E51-4010-8C8F-C6E114321410}" dt="2021-11-14T11:00:35.681" v="418" actId="1076"/>
        <pc:sldMkLst>
          <pc:docMk/>
          <pc:sldMk cId="1644469963" sldId="288"/>
        </pc:sldMkLst>
        <pc:spChg chg="mod">
          <ac:chgData name="Dawid Jurecki" userId="a56404ab-4c4b-4f80-b158-56b48f75081b" providerId="ADAL" clId="{63240AD5-1E51-4010-8C8F-C6E114321410}" dt="2021-11-14T10:55:33.538" v="350" actId="113"/>
          <ac:spMkLst>
            <pc:docMk/>
            <pc:sldMk cId="1644469963" sldId="288"/>
            <ac:spMk id="2" creationId="{4399BED1-B833-430D-812C-F7CED4BC55AB}"/>
          </ac:spMkLst>
        </pc:spChg>
        <pc:spChg chg="mod">
          <ac:chgData name="Dawid Jurecki" userId="a56404ab-4c4b-4f80-b158-56b48f75081b" providerId="ADAL" clId="{63240AD5-1E51-4010-8C8F-C6E114321410}" dt="2021-11-14T10:43:02.039" v="238" actId="1076"/>
          <ac:spMkLst>
            <pc:docMk/>
            <pc:sldMk cId="1644469963" sldId="288"/>
            <ac:spMk id="3" creationId="{996486BF-1CA0-4CF7-9BCE-0139DE1E4B7E}"/>
          </ac:spMkLst>
        </pc:spChg>
        <pc:spChg chg="add mod">
          <ac:chgData name="Dawid Jurecki" userId="a56404ab-4c4b-4f80-b158-56b48f75081b" providerId="ADAL" clId="{63240AD5-1E51-4010-8C8F-C6E114321410}" dt="2021-11-14T10:43:05.802" v="240" actId="20577"/>
          <ac:spMkLst>
            <pc:docMk/>
            <pc:sldMk cId="1644469963" sldId="288"/>
            <ac:spMk id="4" creationId="{097D7BB7-6914-47A9-9D50-8402B06B25BF}"/>
          </ac:spMkLst>
        </pc:spChg>
        <pc:picChg chg="add mod">
          <ac:chgData name="Dawid Jurecki" userId="a56404ab-4c4b-4f80-b158-56b48f75081b" providerId="ADAL" clId="{63240AD5-1E51-4010-8C8F-C6E114321410}" dt="2021-11-14T11:00:35.681" v="418" actId="1076"/>
          <ac:picMkLst>
            <pc:docMk/>
            <pc:sldMk cId="1644469963" sldId="288"/>
            <ac:picMk id="1026" creationId="{A9AEFA4D-A469-4AFF-9E75-DF8D0E9B537E}"/>
          </ac:picMkLst>
        </pc:picChg>
      </pc:sldChg>
      <pc:sldChg chg="addSp delSp modSp add mod">
        <pc:chgData name="Dawid Jurecki" userId="a56404ab-4c4b-4f80-b158-56b48f75081b" providerId="ADAL" clId="{63240AD5-1E51-4010-8C8F-C6E114321410}" dt="2021-11-14T10:55:35.234" v="351" actId="113"/>
        <pc:sldMkLst>
          <pc:docMk/>
          <pc:sldMk cId="3316522292" sldId="289"/>
        </pc:sldMkLst>
        <pc:spChg chg="mod">
          <ac:chgData name="Dawid Jurecki" userId="a56404ab-4c4b-4f80-b158-56b48f75081b" providerId="ADAL" clId="{63240AD5-1E51-4010-8C8F-C6E114321410}" dt="2021-11-14T10:55:35.234" v="351" actId="113"/>
          <ac:spMkLst>
            <pc:docMk/>
            <pc:sldMk cId="3316522292" sldId="289"/>
            <ac:spMk id="2" creationId="{D20BE524-AA17-4591-B720-82FDFBC8E30E}"/>
          </ac:spMkLst>
        </pc:spChg>
        <pc:spChg chg="mod">
          <ac:chgData name="Dawid Jurecki" userId="a56404ab-4c4b-4f80-b158-56b48f75081b" providerId="ADAL" clId="{63240AD5-1E51-4010-8C8F-C6E114321410}" dt="2021-11-14T10:51:31.830" v="337" actId="14100"/>
          <ac:spMkLst>
            <pc:docMk/>
            <pc:sldMk cId="3316522292" sldId="289"/>
            <ac:spMk id="3" creationId="{7484C06A-290B-4CD0-A053-CB18878AB83F}"/>
          </ac:spMkLst>
        </pc:spChg>
        <pc:spChg chg="add mod">
          <ac:chgData name="Dawid Jurecki" userId="a56404ab-4c4b-4f80-b158-56b48f75081b" providerId="ADAL" clId="{63240AD5-1E51-4010-8C8F-C6E114321410}" dt="2021-11-14T10:47:16.857" v="298" actId="1076"/>
          <ac:spMkLst>
            <pc:docMk/>
            <pc:sldMk cId="3316522292" sldId="289"/>
            <ac:spMk id="4" creationId="{AC1C283C-A0B3-4EA4-A223-CE23B9335CB9}"/>
          </ac:spMkLst>
        </pc:spChg>
        <pc:spChg chg="add mod">
          <ac:chgData name="Dawid Jurecki" userId="a56404ab-4c4b-4f80-b158-56b48f75081b" providerId="ADAL" clId="{63240AD5-1E51-4010-8C8F-C6E114321410}" dt="2021-11-14T10:50:59.266" v="331" actId="1076"/>
          <ac:spMkLst>
            <pc:docMk/>
            <pc:sldMk cId="3316522292" sldId="289"/>
            <ac:spMk id="5" creationId="{492A8064-0ADC-4303-A6F1-91929F53C4AD}"/>
          </ac:spMkLst>
        </pc:spChg>
        <pc:spChg chg="add del mod">
          <ac:chgData name="Dawid Jurecki" userId="a56404ab-4c4b-4f80-b158-56b48f75081b" providerId="ADAL" clId="{63240AD5-1E51-4010-8C8F-C6E114321410}" dt="2021-11-14T10:47:29.832" v="304" actId="478"/>
          <ac:spMkLst>
            <pc:docMk/>
            <pc:sldMk cId="3316522292" sldId="289"/>
            <ac:spMk id="6" creationId="{5896AC82-638E-48F7-8CF2-B7D99EE4849E}"/>
          </ac:spMkLst>
        </pc:spChg>
        <pc:spChg chg="add mod">
          <ac:chgData name="Dawid Jurecki" userId="a56404ab-4c4b-4f80-b158-56b48f75081b" providerId="ADAL" clId="{63240AD5-1E51-4010-8C8F-C6E114321410}" dt="2021-11-14T10:51:07.139" v="332" actId="1076"/>
          <ac:spMkLst>
            <pc:docMk/>
            <pc:sldMk cId="3316522292" sldId="289"/>
            <ac:spMk id="7" creationId="{E4A3313E-720D-4A6B-9B8E-ED1314928BFA}"/>
          </ac:spMkLst>
        </pc:spChg>
        <pc:spChg chg="add mod">
          <ac:chgData name="Dawid Jurecki" userId="a56404ab-4c4b-4f80-b158-56b48f75081b" providerId="ADAL" clId="{63240AD5-1E51-4010-8C8F-C6E114321410}" dt="2021-11-14T10:50:48.021" v="327" actId="1076"/>
          <ac:spMkLst>
            <pc:docMk/>
            <pc:sldMk cId="3316522292" sldId="289"/>
            <ac:spMk id="8" creationId="{31EFF39D-24FA-4D5F-92E4-3DF50F28CFF8}"/>
          </ac:spMkLst>
        </pc:spChg>
        <pc:spChg chg="add mod">
          <ac:chgData name="Dawid Jurecki" userId="a56404ab-4c4b-4f80-b158-56b48f75081b" providerId="ADAL" clId="{63240AD5-1E51-4010-8C8F-C6E114321410}" dt="2021-11-14T10:49:56.317" v="320" actId="1076"/>
          <ac:spMkLst>
            <pc:docMk/>
            <pc:sldMk cId="3316522292" sldId="289"/>
            <ac:spMk id="9" creationId="{1B18C1F6-CD11-4E9D-B3C1-0341B938B91C}"/>
          </ac:spMkLst>
        </pc:spChg>
        <pc:spChg chg="add mod">
          <ac:chgData name="Dawid Jurecki" userId="a56404ab-4c4b-4f80-b158-56b48f75081b" providerId="ADAL" clId="{63240AD5-1E51-4010-8C8F-C6E114321410}" dt="2021-11-14T10:50:50.996" v="328" actId="1076"/>
          <ac:spMkLst>
            <pc:docMk/>
            <pc:sldMk cId="3316522292" sldId="289"/>
            <ac:spMk id="10" creationId="{3D95C648-A4D8-4B03-BF38-D6F3D92597DC}"/>
          </ac:spMkLst>
        </pc:spChg>
        <pc:spChg chg="add mod">
          <ac:chgData name="Dawid Jurecki" userId="a56404ab-4c4b-4f80-b158-56b48f75081b" providerId="ADAL" clId="{63240AD5-1E51-4010-8C8F-C6E114321410}" dt="2021-11-14T10:50:52.556" v="329" actId="1076"/>
          <ac:spMkLst>
            <pc:docMk/>
            <pc:sldMk cId="3316522292" sldId="289"/>
            <ac:spMk id="11" creationId="{2792F5F5-C1BE-4698-8CAD-9EFD21F9F38A}"/>
          </ac:spMkLst>
        </pc:spChg>
        <pc:spChg chg="add mod">
          <ac:chgData name="Dawid Jurecki" userId="a56404ab-4c4b-4f80-b158-56b48f75081b" providerId="ADAL" clId="{63240AD5-1E51-4010-8C8F-C6E114321410}" dt="2021-11-14T10:50:55.585" v="330" actId="1076"/>
          <ac:spMkLst>
            <pc:docMk/>
            <pc:sldMk cId="3316522292" sldId="289"/>
            <ac:spMk id="12" creationId="{0EDB71BD-0051-4A3A-BD08-127595D2C36F}"/>
          </ac:spMkLst>
        </pc:spChg>
      </pc:sldChg>
      <pc:sldChg chg="modSp new del mod">
        <pc:chgData name="Dawid Jurecki" userId="a56404ab-4c4b-4f80-b158-56b48f75081b" providerId="ADAL" clId="{63240AD5-1E51-4010-8C8F-C6E114321410}" dt="2021-11-14T10:54:04.439" v="347" actId="47"/>
        <pc:sldMkLst>
          <pc:docMk/>
          <pc:sldMk cId="3273821942" sldId="295"/>
        </pc:sldMkLst>
        <pc:spChg chg="mod">
          <ac:chgData name="Dawid Jurecki" userId="a56404ab-4c4b-4f80-b158-56b48f75081b" providerId="ADAL" clId="{63240AD5-1E51-4010-8C8F-C6E114321410}" dt="2021-11-14T10:45:05.030" v="283"/>
          <ac:spMkLst>
            <pc:docMk/>
            <pc:sldMk cId="3273821942" sldId="295"/>
            <ac:spMk id="3" creationId="{15D28831-C1C8-47E1-8B35-BD2C7552EC46}"/>
          </ac:spMkLst>
        </pc:spChg>
      </pc:sldChg>
      <pc:sldChg chg="addSp modSp new mod">
        <pc:chgData name="Dawid Jurecki" userId="a56404ab-4c4b-4f80-b158-56b48f75081b" providerId="ADAL" clId="{63240AD5-1E51-4010-8C8F-C6E114321410}" dt="2021-11-14T11:21:01.086" v="729" actId="1076"/>
        <pc:sldMkLst>
          <pc:docMk/>
          <pc:sldMk cId="1274105657" sldId="298"/>
        </pc:sldMkLst>
        <pc:spChg chg="mod">
          <ac:chgData name="Dawid Jurecki" userId="a56404ab-4c4b-4f80-b158-56b48f75081b" providerId="ADAL" clId="{63240AD5-1E51-4010-8C8F-C6E114321410}" dt="2021-11-14T10:58:15.153" v="377" actId="20577"/>
          <ac:spMkLst>
            <pc:docMk/>
            <pc:sldMk cId="1274105657" sldId="298"/>
            <ac:spMk id="2" creationId="{D635D5FE-A879-405B-995D-3AB4A40AEB49}"/>
          </ac:spMkLst>
        </pc:spChg>
        <pc:spChg chg="mod">
          <ac:chgData name="Dawid Jurecki" userId="a56404ab-4c4b-4f80-b158-56b48f75081b" providerId="ADAL" clId="{63240AD5-1E51-4010-8C8F-C6E114321410}" dt="2021-11-14T11:20:51.054" v="699" actId="14100"/>
          <ac:spMkLst>
            <pc:docMk/>
            <pc:sldMk cId="1274105657" sldId="298"/>
            <ac:spMk id="3" creationId="{2EEA4913-55B9-45FA-AA6F-D98DC0DC3A51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4" creationId="{4361B2A3-C1DF-47C6-BF45-BC6B7D9DA5C8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5" creationId="{9429BA53-40A6-4DB4-BEB3-E6BF545FA5B7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6" creationId="{7ED337A1-0140-41CA-9198-BF707303F5FA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7" creationId="{5EB64AA2-6B50-429D-BAD6-F62BC357EB9C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8" creationId="{911B7A3E-7116-4421-B978-8D0CC2E83371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9" creationId="{4DCB7B35-ADBC-4C19-8792-B65A0AEC5D97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10" creationId="{55663B49-8D60-4CFD-9A44-DADE9FA3B4F4}"/>
          </ac:spMkLst>
        </pc:spChg>
        <pc:spChg chg="add mod">
          <ac:chgData name="Dawid Jurecki" userId="a56404ab-4c4b-4f80-b158-56b48f75081b" providerId="ADAL" clId="{63240AD5-1E51-4010-8C8F-C6E114321410}" dt="2021-11-14T11:20:58.274" v="728" actId="1038"/>
          <ac:spMkLst>
            <pc:docMk/>
            <pc:sldMk cId="1274105657" sldId="298"/>
            <ac:spMk id="11" creationId="{D41413E5-C181-465E-9CBD-9C9E0E3D6464}"/>
          </ac:spMkLst>
        </pc:spChg>
        <pc:spChg chg="add mod">
          <ac:chgData name="Dawid Jurecki" userId="a56404ab-4c4b-4f80-b158-56b48f75081b" providerId="ADAL" clId="{63240AD5-1E51-4010-8C8F-C6E114321410}" dt="2021-11-14T11:21:01.086" v="729" actId="1076"/>
          <ac:spMkLst>
            <pc:docMk/>
            <pc:sldMk cId="1274105657" sldId="298"/>
            <ac:spMk id="12" creationId="{984685BA-5463-40E6-984D-C63EAA5C3495}"/>
          </ac:spMkLst>
        </pc:spChg>
      </pc:sldChg>
      <pc:sldChg chg="new del">
        <pc:chgData name="Dawid Jurecki" userId="a56404ab-4c4b-4f80-b158-56b48f75081b" providerId="ADAL" clId="{63240AD5-1E51-4010-8C8F-C6E114321410}" dt="2021-11-14T10:57:48.536" v="361" actId="47"/>
        <pc:sldMkLst>
          <pc:docMk/>
          <pc:sldMk cId="2244375701" sldId="298"/>
        </pc:sldMkLst>
      </pc:sldChg>
      <pc:sldChg chg="addSp delSp modSp new mod">
        <pc:chgData name="Dawid Jurecki" userId="a56404ab-4c4b-4f80-b158-56b48f75081b" providerId="ADAL" clId="{63240AD5-1E51-4010-8C8F-C6E114321410}" dt="2021-11-14T11:43:02.420" v="730"/>
        <pc:sldMkLst>
          <pc:docMk/>
          <pc:sldMk cId="2217425719" sldId="299"/>
        </pc:sldMkLst>
        <pc:spChg chg="mod">
          <ac:chgData name="Dawid Jurecki" userId="a56404ab-4c4b-4f80-b158-56b48f75081b" providerId="ADAL" clId="{63240AD5-1E51-4010-8C8F-C6E114321410}" dt="2021-11-14T11:03:12.161" v="430" actId="20577"/>
          <ac:spMkLst>
            <pc:docMk/>
            <pc:sldMk cId="2217425719" sldId="299"/>
            <ac:spMk id="2" creationId="{9492AE69-5F05-4137-999E-DD880C88CD3E}"/>
          </ac:spMkLst>
        </pc:spChg>
        <pc:spChg chg="mod">
          <ac:chgData name="Dawid Jurecki" userId="a56404ab-4c4b-4f80-b158-56b48f75081b" providerId="ADAL" clId="{63240AD5-1E51-4010-8C8F-C6E114321410}" dt="2021-11-14T11:03:27.201" v="435" actId="20577"/>
          <ac:spMkLst>
            <pc:docMk/>
            <pc:sldMk cId="2217425719" sldId="299"/>
            <ac:spMk id="3" creationId="{0D3A9D97-0402-4E9C-B87E-3307450410BA}"/>
          </ac:spMkLst>
        </pc:spChg>
        <pc:spChg chg="add del">
          <ac:chgData name="Dawid Jurecki" userId="a56404ab-4c4b-4f80-b158-56b48f75081b" providerId="ADAL" clId="{63240AD5-1E51-4010-8C8F-C6E114321410}" dt="2021-11-14T11:03:24.027" v="432" actId="22"/>
          <ac:spMkLst>
            <pc:docMk/>
            <pc:sldMk cId="2217425719" sldId="299"/>
            <ac:spMk id="5" creationId="{5CBA6457-CDFF-4BE5-A47C-2FF1145C8753}"/>
          </ac:spMkLst>
        </pc:spChg>
        <pc:picChg chg="add mod">
          <ac:chgData name="Dawid Jurecki" userId="a56404ab-4c4b-4f80-b158-56b48f75081b" providerId="ADAL" clId="{63240AD5-1E51-4010-8C8F-C6E114321410}" dt="2021-11-14T11:43:02.420" v="730"/>
          <ac:picMkLst>
            <pc:docMk/>
            <pc:sldMk cId="2217425719" sldId="299"/>
            <ac:picMk id="6" creationId="{96657627-12BA-4013-8A52-18732E718731}"/>
          </ac:picMkLst>
        </pc:picChg>
      </pc:sldChg>
    </pc:docChg>
  </pc:docChgLst>
  <pc:docChgLst>
    <pc:chgData name="Krystian Mielec" userId="S::krystian.mielec@student.pk.edu.pl::aab8e8ae-78ab-4913-9e60-178368936317" providerId="AD" clId="Web-{A4A57897-9CCF-44E2-B435-87C3180F1931}"/>
    <pc:docChg chg="modSld">
      <pc:chgData name="Krystian Mielec" userId="S::krystian.mielec@student.pk.edu.pl::aab8e8ae-78ab-4913-9e60-178368936317" providerId="AD" clId="Web-{A4A57897-9CCF-44E2-B435-87C3180F1931}" dt="2021-12-12T06:42:07.958" v="10" actId="20577"/>
      <pc:docMkLst>
        <pc:docMk/>
      </pc:docMkLst>
      <pc:sldChg chg="modSp">
        <pc:chgData name="Krystian Mielec" userId="S::krystian.mielec@student.pk.edu.pl::aab8e8ae-78ab-4913-9e60-178368936317" providerId="AD" clId="Web-{A4A57897-9CCF-44E2-B435-87C3180F1931}" dt="2021-12-12T06:42:07.958" v="10" actId="20577"/>
        <pc:sldMkLst>
          <pc:docMk/>
          <pc:sldMk cId="1997986041" sldId="257"/>
        </pc:sldMkLst>
        <pc:spChg chg="mod">
          <ac:chgData name="Krystian Mielec" userId="S::krystian.mielec@student.pk.edu.pl::aab8e8ae-78ab-4913-9e60-178368936317" providerId="AD" clId="Web-{A4A57897-9CCF-44E2-B435-87C3180F1931}" dt="2021-12-12T06:42:07.958" v="10" actId="20577"/>
          <ac:spMkLst>
            <pc:docMk/>
            <pc:sldMk cId="1997986041" sldId="257"/>
            <ac:spMk id="3" creationId="{EE860EBC-E277-4CE9-B72C-2E243E36BC93}"/>
          </ac:spMkLst>
        </pc:spChg>
      </pc:sldChg>
    </pc:docChg>
  </pc:docChgLst>
  <pc:docChgLst>
    <pc:chgData name="Łukasz Bała" userId="S::lukasz.bala@student.pk.edu.pl::57f3e20c-9271-41f9-b3bb-9da5b8fc175a" providerId="AD" clId="Web-{0CE5EC2A-F64B-4C9C-9763-A431F8118815}"/>
    <pc:docChg chg="addSld modSld">
      <pc:chgData name="Łukasz Bała" userId="S::lukasz.bala@student.pk.edu.pl::57f3e20c-9271-41f9-b3bb-9da5b8fc175a" providerId="AD" clId="Web-{0CE5EC2A-F64B-4C9C-9763-A431F8118815}" dt="2021-11-14T10:46:52.427" v="11" actId="20577"/>
      <pc:docMkLst>
        <pc:docMk/>
      </pc:docMkLst>
      <pc:sldChg chg="modSp new">
        <pc:chgData name="Łukasz Bała" userId="S::lukasz.bala@student.pk.edu.pl::57f3e20c-9271-41f9-b3bb-9da5b8fc175a" providerId="AD" clId="Web-{0CE5EC2A-F64B-4C9C-9763-A431F8118815}" dt="2021-11-14T10:46:52.427" v="11" actId="20577"/>
        <pc:sldMkLst>
          <pc:docMk/>
          <pc:sldMk cId="1008857802" sldId="296"/>
        </pc:sldMkLst>
        <pc:spChg chg="mod">
          <ac:chgData name="Łukasz Bała" userId="S::lukasz.bala@student.pk.edu.pl::57f3e20c-9271-41f9-b3bb-9da5b8fc175a" providerId="AD" clId="Web-{0CE5EC2A-F64B-4C9C-9763-A431F8118815}" dt="2021-11-14T10:46:52.427" v="11" actId="20577"/>
          <ac:spMkLst>
            <pc:docMk/>
            <pc:sldMk cId="1008857802" sldId="296"/>
            <ac:spMk id="2" creationId="{3C0BF051-0124-451F-9ADC-9D996FC7B712}"/>
          </ac:spMkLst>
        </pc:spChg>
      </pc:sldChg>
    </pc:docChg>
  </pc:docChgLst>
  <pc:docChgLst>
    <pc:chgData name="Krystian Mielec" userId="S::krystian.mielec@student.pk.edu.pl::aab8e8ae-78ab-4913-9e60-178368936317" providerId="AD" clId="Web-{92D0A150-0279-4F1F-BF99-D3E98DC9C945}"/>
    <pc:docChg chg="modSld">
      <pc:chgData name="Krystian Mielec" userId="S::krystian.mielec@student.pk.edu.pl::aab8e8ae-78ab-4913-9e60-178368936317" providerId="AD" clId="Web-{92D0A150-0279-4F1F-BF99-D3E98DC9C945}" dt="2021-12-12T06:46:49.610" v="27" actId="20577"/>
      <pc:docMkLst>
        <pc:docMk/>
      </pc:docMkLst>
      <pc:sldChg chg="modSp">
        <pc:chgData name="Krystian Mielec" userId="S::krystian.mielec@student.pk.edu.pl::aab8e8ae-78ab-4913-9e60-178368936317" providerId="AD" clId="Web-{92D0A150-0279-4F1F-BF99-D3E98DC9C945}" dt="2021-12-12T06:46:49.610" v="27" actId="20577"/>
        <pc:sldMkLst>
          <pc:docMk/>
          <pc:sldMk cId="1997986041" sldId="257"/>
        </pc:sldMkLst>
        <pc:spChg chg="mod">
          <ac:chgData name="Krystian Mielec" userId="S::krystian.mielec@student.pk.edu.pl::aab8e8ae-78ab-4913-9e60-178368936317" providerId="AD" clId="Web-{92D0A150-0279-4F1F-BF99-D3E98DC9C945}" dt="2021-12-12T06:46:49.610" v="27" actId="20577"/>
          <ac:spMkLst>
            <pc:docMk/>
            <pc:sldMk cId="1997986041" sldId="257"/>
            <ac:spMk id="3" creationId="{EE860EBC-E277-4CE9-B72C-2E243E36BC93}"/>
          </ac:spMkLst>
        </pc:spChg>
      </pc:sldChg>
    </pc:docChg>
  </pc:docChgLst>
  <pc:docChgLst>
    <pc:chgData name="Krystian Mielec" userId="S::krystian.mielec@student.pk.edu.pl::aab8e8ae-78ab-4913-9e60-178368936317" providerId="AD" clId="Web-{BA7B215A-0990-4698-916E-1F846ED8059D}"/>
    <pc:docChg chg="addSld modSld">
      <pc:chgData name="Krystian Mielec" userId="S::krystian.mielec@student.pk.edu.pl::aab8e8ae-78ab-4913-9e60-178368936317" providerId="AD" clId="Web-{BA7B215A-0990-4698-916E-1F846ED8059D}" dt="2021-11-14T11:20:14.276" v="1821" actId="20577"/>
      <pc:docMkLst>
        <pc:docMk/>
      </pc:docMkLst>
      <pc:sldChg chg="modSp">
        <pc:chgData name="Krystian Mielec" userId="S::krystian.mielec@student.pk.edu.pl::aab8e8ae-78ab-4913-9e60-178368936317" providerId="AD" clId="Web-{BA7B215A-0990-4698-916E-1F846ED8059D}" dt="2021-11-14T11:19:30.744" v="1797" actId="20577"/>
        <pc:sldMkLst>
          <pc:docMk/>
          <pc:sldMk cId="760259018" sldId="260"/>
        </pc:sldMkLst>
        <pc:spChg chg="mod">
          <ac:chgData name="Krystian Mielec" userId="S::krystian.mielec@student.pk.edu.pl::aab8e8ae-78ab-4913-9e60-178368936317" providerId="AD" clId="Web-{BA7B215A-0990-4698-916E-1F846ED8059D}" dt="2021-11-14T11:19:30.744" v="1797" actId="20577"/>
          <ac:spMkLst>
            <pc:docMk/>
            <pc:sldMk cId="760259018" sldId="260"/>
            <ac:spMk id="2" creationId="{F9600284-0344-4993-8949-1A74A26AE6E4}"/>
          </ac:spMkLst>
        </pc:spChg>
        <pc:spChg chg="mod">
          <ac:chgData name="Krystian Mielec" userId="S::krystian.mielec@student.pk.edu.pl::aab8e8ae-78ab-4913-9e60-178368936317" providerId="AD" clId="Web-{BA7B215A-0990-4698-916E-1F846ED8059D}" dt="2021-11-14T10:26:21.075" v="409" actId="20577"/>
          <ac:spMkLst>
            <pc:docMk/>
            <pc:sldMk cId="760259018" sldId="260"/>
            <ac:spMk id="3" creationId="{D0C453B7-44C5-44AD-AEF0-27AFC05AFBB9}"/>
          </ac:spMkLst>
        </pc:spChg>
      </pc:sldChg>
      <pc:sldChg chg="addSp delSp modSp new">
        <pc:chgData name="Krystian Mielec" userId="S::krystian.mielec@student.pk.edu.pl::aab8e8ae-78ab-4913-9e60-178368936317" providerId="AD" clId="Web-{BA7B215A-0990-4698-916E-1F846ED8059D}" dt="2021-11-14T11:20:08.479" v="1819" actId="20577"/>
        <pc:sldMkLst>
          <pc:docMk/>
          <pc:sldMk cId="2159843984" sldId="261"/>
        </pc:sldMkLst>
        <pc:spChg chg="mod">
          <ac:chgData name="Krystian Mielec" userId="S::krystian.mielec@student.pk.edu.pl::aab8e8ae-78ab-4913-9e60-178368936317" providerId="AD" clId="Web-{BA7B215A-0990-4698-916E-1F846ED8059D}" dt="2021-11-14T11:20:08.479" v="1819" actId="20577"/>
          <ac:spMkLst>
            <pc:docMk/>
            <pc:sldMk cId="2159843984" sldId="261"/>
            <ac:spMk id="2" creationId="{E8A2DF3B-0DE2-4F4B-8C69-D553EC135EDA}"/>
          </ac:spMkLst>
        </pc:spChg>
        <pc:spChg chg="mod">
          <ac:chgData name="Krystian Mielec" userId="S::krystian.mielec@student.pk.edu.pl::aab8e8ae-78ab-4913-9e60-178368936317" providerId="AD" clId="Web-{BA7B215A-0990-4698-916E-1F846ED8059D}" dt="2021-11-14T10:39:44.043" v="625" actId="20577"/>
          <ac:spMkLst>
            <pc:docMk/>
            <pc:sldMk cId="2159843984" sldId="261"/>
            <ac:spMk id="3" creationId="{27A4B129-4984-4FF2-8565-40AF630C36E5}"/>
          </ac:spMkLst>
        </pc:spChg>
        <pc:graphicFrameChg chg="add del mod modGraphic">
          <ac:chgData name="Krystian Mielec" userId="S::krystian.mielec@student.pk.edu.pl::aab8e8ae-78ab-4913-9e60-178368936317" providerId="AD" clId="Web-{BA7B215A-0990-4698-916E-1F846ED8059D}" dt="2021-11-14T10:41:08.982" v="708"/>
          <ac:graphicFrameMkLst>
            <pc:docMk/>
            <pc:sldMk cId="2159843984" sldId="261"/>
            <ac:graphicFrameMk id="4" creationId="{3FE8A35C-EF0B-4D77-97A4-EC08FF6C7054}"/>
          </ac:graphicFrameMkLst>
        </pc:graphicFrameChg>
        <pc:graphicFrameChg chg="add mod modGraphic">
          <ac:chgData name="Krystian Mielec" userId="S::krystian.mielec@student.pk.edu.pl::aab8e8ae-78ab-4913-9e60-178368936317" providerId="AD" clId="Web-{BA7B215A-0990-4698-916E-1F846ED8059D}" dt="2021-11-14T10:48:41.913" v="1646"/>
          <ac:graphicFrameMkLst>
            <pc:docMk/>
            <pc:sldMk cId="2159843984" sldId="261"/>
            <ac:graphicFrameMk id="5" creationId="{98ABD321-3338-4F9C-AF2F-73A1ABA6E198}"/>
          </ac:graphicFrameMkLst>
        </pc:graphicFrameChg>
      </pc:sldChg>
      <pc:sldChg chg="add replId">
        <pc:chgData name="Krystian Mielec" userId="S::krystian.mielec@student.pk.edu.pl::aab8e8ae-78ab-4913-9e60-178368936317" providerId="AD" clId="Web-{BA7B215A-0990-4698-916E-1F846ED8059D}" dt="2021-11-14T10:15:01.515" v="1"/>
        <pc:sldMkLst>
          <pc:docMk/>
          <pc:sldMk cId="3764286038" sldId="262"/>
        </pc:sldMkLst>
      </pc:sldChg>
      <pc:sldChg chg="add replId">
        <pc:chgData name="Krystian Mielec" userId="S::krystian.mielec@student.pk.edu.pl::aab8e8ae-78ab-4913-9e60-178368936317" providerId="AD" clId="Web-{BA7B215A-0990-4698-916E-1F846ED8059D}" dt="2021-11-14T10:15:02" v="2"/>
        <pc:sldMkLst>
          <pc:docMk/>
          <pc:sldMk cId="3492615118" sldId="263"/>
        </pc:sldMkLst>
      </pc:sldChg>
      <pc:sldChg chg="addSp delSp modSp new">
        <pc:chgData name="Krystian Mielec" userId="S::krystian.mielec@student.pk.edu.pl::aab8e8ae-78ab-4913-9e60-178368936317" providerId="AD" clId="Web-{BA7B215A-0990-4698-916E-1F846ED8059D}" dt="2021-11-14T11:20:14.276" v="1821" actId="20577"/>
        <pc:sldMkLst>
          <pc:docMk/>
          <pc:sldMk cId="2326170564" sldId="290"/>
        </pc:sldMkLst>
        <pc:spChg chg="mod">
          <ac:chgData name="Krystian Mielec" userId="S::krystian.mielec@student.pk.edu.pl::aab8e8ae-78ab-4913-9e60-178368936317" providerId="AD" clId="Web-{BA7B215A-0990-4698-916E-1F846ED8059D}" dt="2021-11-14T11:20:14.276" v="1821" actId="20577"/>
          <ac:spMkLst>
            <pc:docMk/>
            <pc:sldMk cId="2326170564" sldId="290"/>
            <ac:spMk id="2" creationId="{66AEA350-3C0A-4155-B143-F9988D4DA825}"/>
          </ac:spMkLst>
        </pc:spChg>
        <pc:spChg chg="del">
          <ac:chgData name="Krystian Mielec" userId="S::krystian.mielec@student.pk.edu.pl::aab8e8ae-78ab-4913-9e60-178368936317" providerId="AD" clId="Web-{BA7B215A-0990-4698-916E-1F846ED8059D}" dt="2021-11-14T10:20:37.959" v="31"/>
          <ac:spMkLst>
            <pc:docMk/>
            <pc:sldMk cId="2326170564" sldId="290"/>
            <ac:spMk id="3" creationId="{0714B9B0-DAB5-458E-A73B-4E51F7F5CE35}"/>
          </ac:spMkLst>
        </pc:spChg>
        <pc:picChg chg="add mod ord">
          <ac:chgData name="Krystian Mielec" userId="S::krystian.mielec@student.pk.edu.pl::aab8e8ae-78ab-4913-9e60-178368936317" providerId="AD" clId="Web-{BA7B215A-0990-4698-916E-1F846ED8059D}" dt="2021-11-14T10:20:37.959" v="31"/>
          <ac:picMkLst>
            <pc:docMk/>
            <pc:sldMk cId="2326170564" sldId="290"/>
            <ac:picMk id="4" creationId="{F9808194-65BF-458E-9506-E6C26C0C84EB}"/>
          </ac:picMkLst>
        </pc:picChg>
      </pc:sldChg>
      <pc:sldChg chg="modSp new">
        <pc:chgData name="Krystian Mielec" userId="S::krystian.mielec@student.pk.edu.pl::aab8e8ae-78ab-4913-9e60-178368936317" providerId="AD" clId="Web-{BA7B215A-0990-4698-916E-1F846ED8059D}" dt="2021-11-14T11:19:32.823" v="1798" actId="20577"/>
        <pc:sldMkLst>
          <pc:docMk/>
          <pc:sldMk cId="653469189" sldId="291"/>
        </pc:sldMkLst>
        <pc:spChg chg="mod">
          <ac:chgData name="Krystian Mielec" userId="S::krystian.mielec@student.pk.edu.pl::aab8e8ae-78ab-4913-9e60-178368936317" providerId="AD" clId="Web-{BA7B215A-0990-4698-916E-1F846ED8059D}" dt="2021-11-14T11:19:32.823" v="1798" actId="20577"/>
          <ac:spMkLst>
            <pc:docMk/>
            <pc:sldMk cId="653469189" sldId="291"/>
            <ac:spMk id="2" creationId="{4E532135-972B-4294-A8A2-606ED500376A}"/>
          </ac:spMkLst>
        </pc:spChg>
        <pc:spChg chg="mod">
          <ac:chgData name="Krystian Mielec" userId="S::krystian.mielec@student.pk.edu.pl::aab8e8ae-78ab-4913-9e60-178368936317" providerId="AD" clId="Web-{BA7B215A-0990-4698-916E-1F846ED8059D}" dt="2021-11-14T10:52:22.261" v="1654" actId="20577"/>
          <ac:spMkLst>
            <pc:docMk/>
            <pc:sldMk cId="653469189" sldId="291"/>
            <ac:spMk id="3" creationId="{A9B3F480-51EB-4DB7-9E08-5715A2034661}"/>
          </ac:spMkLst>
        </pc:spChg>
      </pc:sldChg>
      <pc:sldChg chg="modSp add replId">
        <pc:chgData name="Krystian Mielec" userId="S::krystian.mielec@student.pk.edu.pl::aab8e8ae-78ab-4913-9e60-178368936317" providerId="AD" clId="Web-{BA7B215A-0990-4698-916E-1F846ED8059D}" dt="2021-11-14T11:20:04.745" v="1817" actId="20577"/>
        <pc:sldMkLst>
          <pc:docMk/>
          <pc:sldMk cId="4174477025" sldId="292"/>
        </pc:sldMkLst>
        <pc:spChg chg="mod">
          <ac:chgData name="Krystian Mielec" userId="S::krystian.mielec@student.pk.edu.pl::aab8e8ae-78ab-4913-9e60-178368936317" providerId="AD" clId="Web-{BA7B215A-0990-4698-916E-1F846ED8059D}" dt="2021-11-14T11:19:38.713" v="1800" actId="20577"/>
          <ac:spMkLst>
            <pc:docMk/>
            <pc:sldMk cId="4174477025" sldId="292"/>
            <ac:spMk id="2" creationId="{4E532135-972B-4294-A8A2-606ED500376A}"/>
          </ac:spMkLst>
        </pc:spChg>
        <pc:spChg chg="mod">
          <ac:chgData name="Krystian Mielec" userId="S::krystian.mielec@student.pk.edu.pl::aab8e8ae-78ab-4913-9e60-178368936317" providerId="AD" clId="Web-{BA7B215A-0990-4698-916E-1F846ED8059D}" dt="2021-11-14T11:20:04.745" v="1817" actId="20577"/>
          <ac:spMkLst>
            <pc:docMk/>
            <pc:sldMk cId="4174477025" sldId="292"/>
            <ac:spMk id="3" creationId="{A9B3F480-51EB-4DB7-9E08-5715A2034661}"/>
          </ac:spMkLst>
        </pc:spChg>
      </pc:sldChg>
      <pc:sldChg chg="modSp">
        <pc:chgData name="Krystian Mielec" userId="S::krystian.mielec@student.pk.edu.pl::aab8e8ae-78ab-4913-9e60-178368936317" providerId="AD" clId="Web-{BA7B215A-0990-4698-916E-1F846ED8059D}" dt="2021-11-14T11:07:31.809" v="1787" actId="1076"/>
        <pc:sldMkLst>
          <pc:docMk/>
          <pc:sldMk cId="120142537" sldId="297"/>
        </pc:sldMkLst>
        <pc:spChg chg="mod">
          <ac:chgData name="Krystian Mielec" userId="S::krystian.mielec@student.pk.edu.pl::aab8e8ae-78ab-4913-9e60-178368936317" providerId="AD" clId="Web-{BA7B215A-0990-4698-916E-1F846ED8059D}" dt="2021-11-14T11:07:29.106" v="1785" actId="20577"/>
          <ac:spMkLst>
            <pc:docMk/>
            <pc:sldMk cId="120142537" sldId="297"/>
            <ac:spMk id="3" creationId="{96EBE90C-E544-42C3-9FB4-8F757F0C2199}"/>
          </ac:spMkLst>
        </pc:spChg>
        <pc:picChg chg="mod">
          <ac:chgData name="Krystian Mielec" userId="S::krystian.mielec@student.pk.edu.pl::aab8e8ae-78ab-4913-9e60-178368936317" providerId="AD" clId="Web-{BA7B215A-0990-4698-916E-1F846ED8059D}" dt="2021-11-14T11:07:30.653" v="1786" actId="1076"/>
          <ac:picMkLst>
            <pc:docMk/>
            <pc:sldMk cId="120142537" sldId="297"/>
            <ac:picMk id="4" creationId="{70599CEA-B0D1-4E6D-8312-1703F5E62D88}"/>
          </ac:picMkLst>
        </pc:picChg>
        <pc:picChg chg="mod">
          <ac:chgData name="Krystian Mielec" userId="S::krystian.mielec@student.pk.edu.pl::aab8e8ae-78ab-4913-9e60-178368936317" providerId="AD" clId="Web-{BA7B215A-0990-4698-916E-1F846ED8059D}" dt="2021-11-14T11:07:31.809" v="1787" actId="1076"/>
          <ac:picMkLst>
            <pc:docMk/>
            <pc:sldMk cId="120142537" sldId="297"/>
            <ac:picMk id="5" creationId="{51B9A94B-F702-4549-9FEA-25394B0E79D5}"/>
          </ac:picMkLst>
        </pc:picChg>
      </pc:sldChg>
    </pc:docChg>
  </pc:docChgLst>
  <pc:docChgLst>
    <pc:chgData name="Adrian Pietruszka" userId="S::adrian.pietruszka@student.pk.edu.pl::9fc56750-0373-41af-adf2-58f26b03abba" providerId="AD" clId="Web-{8712E9AE-3464-4077-AE40-2A4918BA6599}"/>
    <pc:docChg chg="modSld">
      <pc:chgData name="Adrian Pietruszka" userId="S::adrian.pietruszka@student.pk.edu.pl::9fc56750-0373-41af-adf2-58f26b03abba" providerId="AD" clId="Web-{8712E9AE-3464-4077-AE40-2A4918BA6599}" dt="2021-11-14T10:08:46.935" v="61" actId="20577"/>
      <pc:docMkLst>
        <pc:docMk/>
      </pc:docMkLst>
      <pc:sldChg chg="modSp">
        <pc:chgData name="Adrian Pietruszka" userId="S::adrian.pietruszka@student.pk.edu.pl::9fc56750-0373-41af-adf2-58f26b03abba" providerId="AD" clId="Web-{8712E9AE-3464-4077-AE40-2A4918BA6599}" dt="2021-11-14T10:08:46.935" v="61" actId="20577"/>
        <pc:sldMkLst>
          <pc:docMk/>
          <pc:sldMk cId="1997986041" sldId="257"/>
        </pc:sldMkLst>
        <pc:spChg chg="mod">
          <ac:chgData name="Adrian Pietruszka" userId="S::adrian.pietruszka@student.pk.edu.pl::9fc56750-0373-41af-adf2-58f26b03abba" providerId="AD" clId="Web-{8712E9AE-3464-4077-AE40-2A4918BA6599}" dt="2021-11-14T10:08:46.935" v="61" actId="20577"/>
          <ac:spMkLst>
            <pc:docMk/>
            <pc:sldMk cId="1997986041" sldId="257"/>
            <ac:spMk id="3" creationId="{EE860EBC-E277-4CE9-B72C-2E243E36BC93}"/>
          </ac:spMkLst>
        </pc:spChg>
      </pc:sldChg>
    </pc:docChg>
  </pc:docChgLst>
  <pc:docChgLst>
    <pc:chgData name="Szymon Lenart" userId="S::szymon.lenart@student.pk.edu.pl::6326de0b-4604-43b3-8e35-72f852c48e49" providerId="AD" clId="Web-{E898173C-79D5-4C97-8EB7-A5CDF61DEDEB}"/>
    <pc:docChg chg="modSld">
      <pc:chgData name="Szymon Lenart" userId="S::szymon.lenart@student.pk.edu.pl::6326de0b-4604-43b3-8e35-72f852c48e49" providerId="AD" clId="Web-{E898173C-79D5-4C97-8EB7-A5CDF61DEDEB}" dt="2022-01-15T06:49:34.940" v="1" actId="20577"/>
      <pc:docMkLst>
        <pc:docMk/>
      </pc:docMkLst>
      <pc:sldChg chg="modSp">
        <pc:chgData name="Szymon Lenart" userId="S::szymon.lenart@student.pk.edu.pl::6326de0b-4604-43b3-8e35-72f852c48e49" providerId="AD" clId="Web-{E898173C-79D5-4C97-8EB7-A5CDF61DEDEB}" dt="2022-01-15T06:49:34.940" v="1" actId="20577"/>
        <pc:sldMkLst>
          <pc:docMk/>
          <pc:sldMk cId="3147171431" sldId="287"/>
        </pc:sldMkLst>
        <pc:spChg chg="mod">
          <ac:chgData name="Szymon Lenart" userId="S::szymon.lenart@student.pk.edu.pl::6326de0b-4604-43b3-8e35-72f852c48e49" providerId="AD" clId="Web-{E898173C-79D5-4C97-8EB7-A5CDF61DEDEB}" dt="2022-01-15T06:49:34.940" v="1" actId="20577"/>
          <ac:spMkLst>
            <pc:docMk/>
            <pc:sldMk cId="3147171431" sldId="287"/>
            <ac:spMk id="3" creationId="{842A8B32-19CB-4F36-950A-9D99ACEC35B7}"/>
          </ac:spMkLst>
        </pc:spChg>
      </pc:sldChg>
    </pc:docChg>
  </pc:docChgLst>
  <pc:docChgLst>
    <pc:chgData name="Krystian Mielec" userId="S::krystian.mielec@student.pk.edu.pl::aab8e8ae-78ab-4913-9e60-178368936317" providerId="AD" clId="Web-{A99BCD6E-3365-4F3E-80DA-7D0CC106975E}"/>
    <pc:docChg chg="addSld modSld">
      <pc:chgData name="Krystian Mielec" userId="S::krystian.mielec@student.pk.edu.pl::aab8e8ae-78ab-4913-9e60-178368936317" providerId="AD" clId="Web-{A99BCD6E-3365-4F3E-80DA-7D0CC106975E}" dt="2021-11-14T10:10:45.533" v="237" actId="20577"/>
      <pc:docMkLst>
        <pc:docMk/>
      </pc:docMkLst>
      <pc:sldChg chg="modSp new">
        <pc:chgData name="Krystian Mielec" userId="S::krystian.mielec@student.pk.edu.pl::aab8e8ae-78ab-4913-9e60-178368936317" providerId="AD" clId="Web-{A99BCD6E-3365-4F3E-80DA-7D0CC106975E}" dt="2021-11-14T10:10:45.533" v="237" actId="20577"/>
        <pc:sldMkLst>
          <pc:docMk/>
          <pc:sldMk cId="1997986041" sldId="257"/>
        </pc:sldMkLst>
        <pc:spChg chg="mod">
          <ac:chgData name="Krystian Mielec" userId="S::krystian.mielec@student.pk.edu.pl::aab8e8ae-78ab-4913-9e60-178368936317" providerId="AD" clId="Web-{A99BCD6E-3365-4F3E-80DA-7D0CC106975E}" dt="2021-11-14T09:55:11.074" v="10" actId="20577"/>
          <ac:spMkLst>
            <pc:docMk/>
            <pc:sldMk cId="1997986041" sldId="257"/>
            <ac:spMk id="2" creationId="{8C5F8A48-6FB0-4AD7-B22D-8E6612554B0B}"/>
          </ac:spMkLst>
        </pc:spChg>
        <pc:spChg chg="mod">
          <ac:chgData name="Krystian Mielec" userId="S::krystian.mielec@student.pk.edu.pl::aab8e8ae-78ab-4913-9e60-178368936317" providerId="AD" clId="Web-{A99BCD6E-3365-4F3E-80DA-7D0CC106975E}" dt="2021-11-14T10:10:45.533" v="237" actId="20577"/>
          <ac:spMkLst>
            <pc:docMk/>
            <pc:sldMk cId="1997986041" sldId="257"/>
            <ac:spMk id="3" creationId="{EE860EBC-E277-4CE9-B72C-2E243E36BC93}"/>
          </ac:spMkLst>
        </pc:spChg>
      </pc:sldChg>
    </pc:docChg>
  </pc:docChgLst>
  <pc:docChgLst>
    <pc:chgData name="Łukasz Bała" userId="57f3e20c-9271-41f9-b3bb-9da5b8fc175a" providerId="ADAL" clId="{BE529DCE-E183-4419-B925-AF0421024E2D}"/>
    <pc:docChg chg="addSld delSld modSld">
      <pc:chgData name="Łukasz Bała" userId="57f3e20c-9271-41f9-b3bb-9da5b8fc175a" providerId="ADAL" clId="{BE529DCE-E183-4419-B925-AF0421024E2D}" dt="2021-11-14T12:57:19.329" v="6"/>
      <pc:docMkLst>
        <pc:docMk/>
      </pc:docMkLst>
      <pc:sldChg chg="add">
        <pc:chgData name="Łukasz Bała" userId="57f3e20c-9271-41f9-b3bb-9da5b8fc175a" providerId="ADAL" clId="{BE529DCE-E183-4419-B925-AF0421024E2D}" dt="2021-11-14T12:57:19.329" v="6"/>
        <pc:sldMkLst>
          <pc:docMk/>
          <pc:sldMk cId="1323449167" sldId="296"/>
        </pc:sldMkLst>
      </pc:sldChg>
      <pc:sldChg chg="del">
        <pc:chgData name="Łukasz Bała" userId="57f3e20c-9271-41f9-b3bb-9da5b8fc175a" providerId="ADAL" clId="{BE529DCE-E183-4419-B925-AF0421024E2D}" dt="2021-11-14T12:56:02.002" v="5" actId="47"/>
        <pc:sldMkLst>
          <pc:docMk/>
          <pc:sldMk cId="4087434381" sldId="305"/>
        </pc:sldMkLst>
      </pc:sldChg>
      <pc:sldChg chg="del">
        <pc:chgData name="Łukasz Bała" userId="57f3e20c-9271-41f9-b3bb-9da5b8fc175a" providerId="ADAL" clId="{BE529DCE-E183-4419-B925-AF0421024E2D}" dt="2021-11-14T12:55:30.083" v="2" actId="47"/>
        <pc:sldMkLst>
          <pc:docMk/>
          <pc:sldMk cId="2919296832" sldId="306"/>
        </pc:sldMkLst>
      </pc:sldChg>
      <pc:sldChg chg="add">
        <pc:chgData name="Łukasz Bała" userId="57f3e20c-9271-41f9-b3bb-9da5b8fc175a" providerId="ADAL" clId="{BE529DCE-E183-4419-B925-AF0421024E2D}" dt="2021-11-14T12:55:09.096" v="0"/>
        <pc:sldMkLst>
          <pc:docMk/>
          <pc:sldMk cId="3664990877" sldId="307"/>
        </pc:sldMkLst>
      </pc:sldChg>
      <pc:sldChg chg="add">
        <pc:chgData name="Łukasz Bała" userId="57f3e20c-9271-41f9-b3bb-9da5b8fc175a" providerId="ADAL" clId="{BE529DCE-E183-4419-B925-AF0421024E2D}" dt="2021-11-14T12:55:25.694" v="1"/>
        <pc:sldMkLst>
          <pc:docMk/>
          <pc:sldMk cId="1929735796" sldId="308"/>
        </pc:sldMkLst>
      </pc:sldChg>
      <pc:sldChg chg="add">
        <pc:chgData name="Łukasz Bała" userId="57f3e20c-9271-41f9-b3bb-9da5b8fc175a" providerId="ADAL" clId="{BE529DCE-E183-4419-B925-AF0421024E2D}" dt="2021-11-14T12:55:43.166" v="3"/>
        <pc:sldMkLst>
          <pc:docMk/>
          <pc:sldMk cId="1795637464" sldId="309"/>
        </pc:sldMkLst>
      </pc:sldChg>
      <pc:sldChg chg="add">
        <pc:chgData name="Łukasz Bała" userId="57f3e20c-9271-41f9-b3bb-9da5b8fc175a" providerId="ADAL" clId="{BE529DCE-E183-4419-B925-AF0421024E2D}" dt="2021-11-14T12:55:59.919" v="4"/>
        <pc:sldMkLst>
          <pc:docMk/>
          <pc:sldMk cId="3071136752" sldId="310"/>
        </pc:sldMkLst>
      </pc:sldChg>
    </pc:docChg>
  </pc:docChgLst>
  <pc:docChgLst>
    <pc:chgData name="Łukasz Bała" userId="S::lukasz.bala@student.pk.edu.pl::57f3e20c-9271-41f9-b3bb-9da5b8fc175a" providerId="AD" clId="Web-{0A97B73D-2124-4FBC-A6C2-EAC7F7808A9A}"/>
    <pc:docChg chg="addSld delSld modSld">
      <pc:chgData name="Łukasz Bała" userId="S::lukasz.bala@student.pk.edu.pl::57f3e20c-9271-41f9-b3bb-9da5b8fc175a" providerId="AD" clId="Web-{0A97B73D-2124-4FBC-A6C2-EAC7F7808A9A}" dt="2021-11-14T13:03:42.875" v="98" actId="1076"/>
      <pc:docMkLst>
        <pc:docMk/>
      </pc:docMkLst>
      <pc:sldChg chg="modSp del">
        <pc:chgData name="Łukasz Bała" userId="S::lukasz.bala@student.pk.edu.pl::57f3e20c-9271-41f9-b3bb-9da5b8fc175a" providerId="AD" clId="Web-{0A97B73D-2124-4FBC-A6C2-EAC7F7808A9A}" dt="2021-11-14T12:59:41.275" v="26"/>
        <pc:sldMkLst>
          <pc:docMk/>
          <pc:sldMk cId="1323449167" sldId="296"/>
        </pc:sldMkLst>
        <pc:spChg chg="mod">
          <ac:chgData name="Łukasz Bała" userId="S::lukasz.bala@student.pk.edu.pl::57f3e20c-9271-41f9-b3bb-9da5b8fc175a" providerId="AD" clId="Web-{0A97B73D-2124-4FBC-A6C2-EAC7F7808A9A}" dt="2021-11-14T12:59:38.884" v="25" actId="20577"/>
          <ac:spMkLst>
            <pc:docMk/>
            <pc:sldMk cId="1323449167" sldId="296"/>
            <ac:spMk id="2" creationId="{BF269CFE-7657-4668-BAAE-5D926C0D518B}"/>
          </ac:spMkLst>
        </pc:spChg>
        <pc:spChg chg="mod">
          <ac:chgData name="Łukasz Bała" userId="S::lukasz.bala@student.pk.edu.pl::57f3e20c-9271-41f9-b3bb-9da5b8fc175a" providerId="AD" clId="Web-{0A97B73D-2124-4FBC-A6C2-EAC7F7808A9A}" dt="2021-11-14T12:58:32.804" v="9" actId="1076"/>
          <ac:spMkLst>
            <pc:docMk/>
            <pc:sldMk cId="1323449167" sldId="296"/>
            <ac:spMk id="3" creationId="{697AC9CE-6B3A-4A6C-912E-4C5F6078EDEA}"/>
          </ac:spMkLst>
        </pc:spChg>
        <pc:spChg chg="mod">
          <ac:chgData name="Łukasz Bała" userId="S::lukasz.bala@student.pk.edu.pl::57f3e20c-9271-41f9-b3bb-9da5b8fc175a" providerId="AD" clId="Web-{0A97B73D-2124-4FBC-A6C2-EAC7F7808A9A}" dt="2021-11-14T12:58:30.382" v="7" actId="1076"/>
          <ac:spMkLst>
            <pc:docMk/>
            <pc:sldMk cId="1323449167" sldId="296"/>
            <ac:spMk id="5" creationId="{9010DCFC-7391-4885-BDDE-143ACC6CE0BA}"/>
          </ac:spMkLst>
        </pc:spChg>
        <pc:spChg chg="mod">
          <ac:chgData name="Łukasz Bała" userId="S::lukasz.bala@student.pk.edu.pl::57f3e20c-9271-41f9-b3bb-9da5b8fc175a" providerId="AD" clId="Web-{0A97B73D-2124-4FBC-A6C2-EAC7F7808A9A}" dt="2021-11-14T12:58:29.101" v="6" actId="1076"/>
          <ac:spMkLst>
            <pc:docMk/>
            <pc:sldMk cId="1323449167" sldId="296"/>
            <ac:spMk id="6" creationId="{866670B0-C14E-4882-BCBD-71EB60B2C455}"/>
          </ac:spMkLst>
        </pc:spChg>
      </pc:sldChg>
      <pc:sldChg chg="modSp">
        <pc:chgData name="Łukasz Bała" userId="S::lukasz.bala@student.pk.edu.pl::57f3e20c-9271-41f9-b3bb-9da5b8fc175a" providerId="AD" clId="Web-{0A97B73D-2124-4FBC-A6C2-EAC7F7808A9A}" dt="2021-11-14T13:01:36.840" v="59" actId="1076"/>
        <pc:sldMkLst>
          <pc:docMk/>
          <pc:sldMk cId="1795637464" sldId="309"/>
        </pc:sldMkLst>
        <pc:spChg chg="mod">
          <ac:chgData name="Łukasz Bała" userId="S::lukasz.bala@student.pk.edu.pl::57f3e20c-9271-41f9-b3bb-9da5b8fc175a" providerId="AD" clId="Web-{0A97B73D-2124-4FBC-A6C2-EAC7F7808A9A}" dt="2021-11-14T13:01:36.840" v="59" actId="1076"/>
          <ac:spMkLst>
            <pc:docMk/>
            <pc:sldMk cId="1795637464" sldId="309"/>
            <ac:spMk id="4" creationId="{DC338E4D-3F2C-44E7-A3DB-13AB87E00801}"/>
          </ac:spMkLst>
        </pc:spChg>
      </pc:sldChg>
      <pc:sldChg chg="add del replId">
        <pc:chgData name="Łukasz Bała" userId="S::lukasz.bala@student.pk.edu.pl::57f3e20c-9271-41f9-b3bb-9da5b8fc175a" providerId="AD" clId="Web-{0A97B73D-2124-4FBC-A6C2-EAC7F7808A9A}" dt="2021-11-14T12:59:45.618" v="28"/>
        <pc:sldMkLst>
          <pc:docMk/>
          <pc:sldMk cId="2940618878" sldId="311"/>
        </pc:sldMkLst>
      </pc:sldChg>
      <pc:sldChg chg="modSp add replId">
        <pc:chgData name="Łukasz Bała" userId="S::lukasz.bala@student.pk.edu.pl::57f3e20c-9271-41f9-b3bb-9da5b8fc175a" providerId="AD" clId="Web-{0A97B73D-2124-4FBC-A6C2-EAC7F7808A9A}" dt="2021-11-14T13:03:42.875" v="98" actId="1076"/>
        <pc:sldMkLst>
          <pc:docMk/>
          <pc:sldMk cId="3799755147" sldId="311"/>
        </pc:sldMkLst>
        <pc:spChg chg="mod">
          <ac:chgData name="Łukasz Bała" userId="S::lukasz.bala@student.pk.edu.pl::57f3e20c-9271-41f9-b3bb-9da5b8fc175a" providerId="AD" clId="Web-{0A97B73D-2124-4FBC-A6C2-EAC7F7808A9A}" dt="2021-11-14T13:03:42.875" v="98" actId="1076"/>
          <ac:spMkLst>
            <pc:docMk/>
            <pc:sldMk cId="3799755147" sldId="311"/>
            <ac:spMk id="4" creationId="{DC338E4D-3F2C-44E7-A3DB-13AB87E00801}"/>
          </ac:spMkLst>
        </pc:spChg>
        <pc:spChg chg="mod">
          <ac:chgData name="Łukasz Bała" userId="S::lukasz.bala@student.pk.edu.pl::57f3e20c-9271-41f9-b3bb-9da5b8fc175a" providerId="AD" clId="Web-{0A97B73D-2124-4FBC-A6C2-EAC7F7808A9A}" dt="2021-11-14T12:59:53.290" v="41" actId="20577"/>
          <ac:spMkLst>
            <pc:docMk/>
            <pc:sldMk cId="3799755147" sldId="311"/>
            <ac:spMk id="5" creationId="{3E3F80EE-54C1-49E8-97FA-A8EADA3AA68D}"/>
          </ac:spMkLst>
        </pc:spChg>
      </pc:sldChg>
    </pc:docChg>
  </pc:docChgLst>
  <pc:docChgLst>
    <pc:chgData name="Łukasz Bała" userId="S::lukasz.bala@student.pk.edu.pl::57f3e20c-9271-41f9-b3bb-9da5b8fc175a" providerId="AD" clId="Web-{42A30D5F-4708-4BB1-9296-FE014D5367C7}"/>
    <pc:docChg chg="addSld delSld modSld">
      <pc:chgData name="Łukasz Bała" userId="S::lukasz.bala@student.pk.edu.pl::57f3e20c-9271-41f9-b3bb-9da5b8fc175a" providerId="AD" clId="Web-{42A30D5F-4708-4BB1-9296-FE014D5367C7}" dt="2021-11-14T11:34:11.430" v="18" actId="20577"/>
      <pc:docMkLst>
        <pc:docMk/>
      </pc:docMkLst>
      <pc:sldChg chg="del">
        <pc:chgData name="Łukasz Bała" userId="S::lukasz.bala@student.pk.edu.pl::57f3e20c-9271-41f9-b3bb-9da5b8fc175a" providerId="AD" clId="Web-{42A30D5F-4708-4BB1-9296-FE014D5367C7}" dt="2021-11-14T11:31:36.441" v="3"/>
        <pc:sldMkLst>
          <pc:docMk/>
          <pc:sldMk cId="1008857802" sldId="296"/>
        </pc:sldMkLst>
      </pc:sldChg>
      <pc:sldChg chg="modSp add">
        <pc:chgData name="Łukasz Bała" userId="S::lukasz.bala@student.pk.edu.pl::57f3e20c-9271-41f9-b3bb-9da5b8fc175a" providerId="AD" clId="Web-{42A30D5F-4708-4BB1-9296-FE014D5367C7}" dt="2021-11-14T11:34:11.430" v="18" actId="20577"/>
        <pc:sldMkLst>
          <pc:docMk/>
          <pc:sldMk cId="2470602922" sldId="302"/>
        </pc:sldMkLst>
        <pc:spChg chg="mod">
          <ac:chgData name="Łukasz Bała" userId="S::lukasz.bala@student.pk.edu.pl::57f3e20c-9271-41f9-b3bb-9da5b8fc175a" providerId="AD" clId="Web-{42A30D5F-4708-4BB1-9296-FE014D5367C7}" dt="2021-11-14T11:31:33.675" v="2" actId="20577"/>
          <ac:spMkLst>
            <pc:docMk/>
            <pc:sldMk cId="2470602922" sldId="302"/>
            <ac:spMk id="2" creationId="{21F1C9CC-863A-45DF-AA61-086CC03D821F}"/>
          </ac:spMkLst>
        </pc:spChg>
        <pc:spChg chg="mod">
          <ac:chgData name="Łukasz Bała" userId="S::lukasz.bala@student.pk.edu.pl::57f3e20c-9271-41f9-b3bb-9da5b8fc175a" providerId="AD" clId="Web-{42A30D5F-4708-4BB1-9296-FE014D5367C7}" dt="2021-11-14T11:34:11.430" v="18" actId="20577"/>
          <ac:spMkLst>
            <pc:docMk/>
            <pc:sldMk cId="2470602922" sldId="302"/>
            <ac:spMk id="3" creationId="{8382C913-6019-49BE-9120-DCB396E09CF2}"/>
          </ac:spMkLst>
        </pc:spChg>
      </pc:sldChg>
    </pc:docChg>
  </pc:docChgLst>
  <pc:docChgLst>
    <pc:chgData name="Adrian Pietruszka" userId="S::adrian.pietruszka@student.pk.edu.pl::9fc56750-0373-41af-adf2-58f26b03abba" providerId="AD" clId="Web-{12A7CE5E-B4A0-4C94-A895-518CA6989A83}"/>
    <pc:docChg chg="modSld">
      <pc:chgData name="Adrian Pietruszka" userId="S::adrian.pietruszka@student.pk.edu.pl::9fc56750-0373-41af-adf2-58f26b03abba" providerId="AD" clId="Web-{12A7CE5E-B4A0-4C94-A895-518CA6989A83}" dt="2021-12-12T06:16:35.721" v="13"/>
      <pc:docMkLst>
        <pc:docMk/>
      </pc:docMkLst>
      <pc:sldChg chg="modSp">
        <pc:chgData name="Adrian Pietruszka" userId="S::adrian.pietruszka@student.pk.edu.pl::9fc56750-0373-41af-adf2-58f26b03abba" providerId="AD" clId="Web-{12A7CE5E-B4A0-4C94-A895-518CA6989A83}" dt="2021-12-12T06:06:15.028" v="5" actId="20577"/>
        <pc:sldMkLst>
          <pc:docMk/>
          <pc:sldMk cId="1997986041" sldId="257"/>
        </pc:sldMkLst>
        <pc:spChg chg="mod">
          <ac:chgData name="Adrian Pietruszka" userId="S::adrian.pietruszka@student.pk.edu.pl::9fc56750-0373-41af-adf2-58f26b03abba" providerId="AD" clId="Web-{12A7CE5E-B4A0-4C94-A895-518CA6989A83}" dt="2021-12-12T06:06:15.028" v="5" actId="20577"/>
          <ac:spMkLst>
            <pc:docMk/>
            <pc:sldMk cId="1997986041" sldId="257"/>
            <ac:spMk id="3" creationId="{EE860EBC-E277-4CE9-B72C-2E243E36BC93}"/>
          </ac:spMkLst>
        </pc:spChg>
      </pc:sldChg>
      <pc:sldChg chg="modSp">
        <pc:chgData name="Adrian Pietruszka" userId="S::adrian.pietruszka@student.pk.edu.pl::9fc56750-0373-41af-adf2-58f26b03abba" providerId="AD" clId="Web-{12A7CE5E-B4A0-4C94-A895-518CA6989A83}" dt="2021-12-12T06:16:35.721" v="13"/>
        <pc:sldMkLst>
          <pc:docMk/>
          <pc:sldMk cId="580034529" sldId="294"/>
        </pc:sldMkLst>
        <pc:graphicFrameChg chg="mod modGraphic">
          <ac:chgData name="Adrian Pietruszka" userId="S::adrian.pietruszka@student.pk.edu.pl::9fc56750-0373-41af-adf2-58f26b03abba" providerId="AD" clId="Web-{12A7CE5E-B4A0-4C94-A895-518CA6989A83}" dt="2021-12-12T06:16:35.721" v="13"/>
          <ac:graphicFrameMkLst>
            <pc:docMk/>
            <pc:sldMk cId="580034529" sldId="294"/>
            <ac:graphicFrameMk id="4" creationId="{A0F9DDC8-142D-47AE-9D8B-8790B28074B5}"/>
          </ac:graphicFrameMkLst>
        </pc:graphicFrameChg>
      </pc:sldChg>
    </pc:docChg>
  </pc:docChgLst>
  <pc:docChgLst>
    <pc:chgData name="Łukasz Bała" userId="S::lukasz.bala@student.pk.edu.pl::57f3e20c-9271-41f9-b3bb-9da5b8fc175a" providerId="AD" clId="Web-{E97BE382-B8F0-4019-8F97-ADDF3BC53C16}"/>
    <pc:docChg chg="modSld">
      <pc:chgData name="Łukasz Bała" userId="S::lukasz.bala@student.pk.edu.pl::57f3e20c-9271-41f9-b3bb-9da5b8fc175a" providerId="AD" clId="Web-{E97BE382-B8F0-4019-8F97-ADDF3BC53C16}" dt="2021-12-12T07:15:58.281" v="2" actId="20577"/>
      <pc:docMkLst>
        <pc:docMk/>
      </pc:docMkLst>
      <pc:sldChg chg="modSp">
        <pc:chgData name="Łukasz Bała" userId="S::lukasz.bala@student.pk.edu.pl::57f3e20c-9271-41f9-b3bb-9da5b8fc175a" providerId="AD" clId="Web-{E97BE382-B8F0-4019-8F97-ADDF3BC53C16}" dt="2021-12-12T07:15:58.281" v="2" actId="20577"/>
        <pc:sldMkLst>
          <pc:docMk/>
          <pc:sldMk cId="2470602922" sldId="302"/>
        </pc:sldMkLst>
        <pc:spChg chg="mod">
          <ac:chgData name="Łukasz Bała" userId="S::lukasz.bala@student.pk.edu.pl::57f3e20c-9271-41f9-b3bb-9da5b8fc175a" providerId="AD" clId="Web-{E97BE382-B8F0-4019-8F97-ADDF3BC53C16}" dt="2021-12-12T07:15:58.281" v="2" actId="20577"/>
          <ac:spMkLst>
            <pc:docMk/>
            <pc:sldMk cId="2470602922" sldId="302"/>
            <ac:spMk id="3" creationId="{8382C913-6019-49BE-9120-DCB396E09CF2}"/>
          </ac:spMkLst>
        </pc:spChg>
      </pc:sldChg>
    </pc:docChg>
  </pc:docChgLst>
  <pc:docChgLst>
    <pc:chgData name="Szymon Lenart" userId="S::szymon.lenart@student.pk.edu.pl::6326de0b-4604-43b3-8e35-72f852c48e49" providerId="AD" clId="Web-{DCB7E9BE-C4FB-4A1E-895C-98BBBD79D038}"/>
    <pc:docChg chg="modSld">
      <pc:chgData name="Szymon Lenart" userId="S::szymon.lenart@student.pk.edu.pl::6326de0b-4604-43b3-8e35-72f852c48e49" providerId="AD" clId="Web-{DCB7E9BE-C4FB-4A1E-895C-98BBBD79D038}" dt="2021-11-14T10:12:03.347" v="10" actId="20577"/>
      <pc:docMkLst>
        <pc:docMk/>
      </pc:docMkLst>
      <pc:sldChg chg="modSp">
        <pc:chgData name="Szymon Lenart" userId="S::szymon.lenart@student.pk.edu.pl::6326de0b-4604-43b3-8e35-72f852c48e49" providerId="AD" clId="Web-{DCB7E9BE-C4FB-4A1E-895C-98BBBD79D038}" dt="2021-11-14T10:12:03.347" v="10" actId="20577"/>
        <pc:sldMkLst>
          <pc:docMk/>
          <pc:sldMk cId="1997986041" sldId="257"/>
        </pc:sldMkLst>
        <pc:spChg chg="mod">
          <ac:chgData name="Szymon Lenart" userId="S::szymon.lenart@student.pk.edu.pl::6326de0b-4604-43b3-8e35-72f852c48e49" providerId="AD" clId="Web-{DCB7E9BE-C4FB-4A1E-895C-98BBBD79D038}" dt="2021-11-14T10:12:03.347" v="10" actId="20577"/>
          <ac:spMkLst>
            <pc:docMk/>
            <pc:sldMk cId="1997986041" sldId="257"/>
            <ac:spMk id="3" creationId="{EE860EBC-E277-4CE9-B72C-2E243E36BC93}"/>
          </ac:spMkLst>
        </pc:spChg>
      </pc:sldChg>
    </pc:docChg>
  </pc:docChgLst>
  <pc:docChgLst>
    <pc:chgData clId="Web-{C1064BC7-D32E-4B88-B3FE-3429CBC38172}"/>
    <pc:docChg chg="modSld">
      <pc:chgData name="" userId="" providerId="" clId="Web-{C1064BC7-D32E-4B88-B3FE-3429CBC38172}" dt="2021-11-14T09:54:50.637" v="1" actId="20577"/>
      <pc:docMkLst>
        <pc:docMk/>
      </pc:docMkLst>
      <pc:sldChg chg="modSp">
        <pc:chgData name="" userId="" providerId="" clId="Web-{C1064BC7-D32E-4B88-B3FE-3429CBC38172}" dt="2021-11-14T09:54:50.637" v="1" actId="20577"/>
        <pc:sldMkLst>
          <pc:docMk/>
          <pc:sldMk cId="650317164" sldId="256"/>
        </pc:sldMkLst>
        <pc:spChg chg="mod">
          <ac:chgData name="" userId="" providerId="" clId="Web-{C1064BC7-D32E-4B88-B3FE-3429CBC38172}" dt="2021-11-14T09:54:50.637" v="1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Łukasz Bała" userId="S::lukasz.bala@student.pk.edu.pl::57f3e20c-9271-41f9-b3bb-9da5b8fc175a" providerId="AD" clId="Web-{BC0FF62B-FCCF-4C45-B9C4-EF371B6B71B3}"/>
    <pc:docChg chg="addSld delSld modSld sldOrd">
      <pc:chgData name="Łukasz Bała" userId="S::lukasz.bala@student.pk.edu.pl::57f3e20c-9271-41f9-b3bb-9da5b8fc175a" providerId="AD" clId="Web-{BC0FF62B-FCCF-4C45-B9C4-EF371B6B71B3}" dt="2021-11-14T12:54:22.281" v="187" actId="20577"/>
      <pc:docMkLst>
        <pc:docMk/>
      </pc:docMkLst>
      <pc:sldChg chg="addSp delSp modSp">
        <pc:chgData name="Łukasz Bała" userId="S::lukasz.bala@student.pk.edu.pl::57f3e20c-9271-41f9-b3bb-9da5b8fc175a" providerId="AD" clId="Web-{BC0FF62B-FCCF-4C45-B9C4-EF371B6B71B3}" dt="2021-11-14T12:52:50.497" v="172" actId="20577"/>
        <pc:sldMkLst>
          <pc:docMk/>
          <pc:sldMk cId="2470602922" sldId="302"/>
        </pc:sldMkLst>
        <pc:spChg chg="add del mod">
          <ac:chgData name="Łukasz Bała" userId="S::lukasz.bala@student.pk.edu.pl::57f3e20c-9271-41f9-b3bb-9da5b8fc175a" providerId="AD" clId="Web-{BC0FF62B-FCCF-4C45-B9C4-EF371B6B71B3}" dt="2021-11-14T12:52:50.497" v="172" actId="20577"/>
          <ac:spMkLst>
            <pc:docMk/>
            <pc:sldMk cId="2470602922" sldId="302"/>
            <ac:spMk id="3" creationId="{8382C913-6019-49BE-9120-DCB396E09CF2}"/>
          </ac:spMkLst>
        </pc:spChg>
        <pc:picChg chg="add del mod">
          <ac:chgData name="Łukasz Bała" userId="S::lukasz.bala@student.pk.edu.pl::57f3e20c-9271-41f9-b3bb-9da5b8fc175a" providerId="AD" clId="Web-{BC0FF62B-FCCF-4C45-B9C4-EF371B6B71B3}" dt="2021-11-14T12:51:36.432" v="146"/>
          <ac:picMkLst>
            <pc:docMk/>
            <pc:sldMk cId="2470602922" sldId="302"/>
            <ac:picMk id="4" creationId="{A5FAA5C5-E509-4B52-863C-A7A699A0B2D2}"/>
          </ac:picMkLst>
        </pc:picChg>
        <pc:picChg chg="add del mod">
          <ac:chgData name="Łukasz Bała" userId="S::lukasz.bala@student.pk.edu.pl::57f3e20c-9271-41f9-b3bb-9da5b8fc175a" providerId="AD" clId="Web-{BC0FF62B-FCCF-4C45-B9C4-EF371B6B71B3}" dt="2021-11-14T12:52:06.152" v="152"/>
          <ac:picMkLst>
            <pc:docMk/>
            <pc:sldMk cId="2470602922" sldId="302"/>
            <ac:picMk id="5" creationId="{7FABCB6F-24CF-4D21-9A10-43CFA80C6E97}"/>
          </ac:picMkLst>
        </pc:picChg>
        <pc:picChg chg="add del mod">
          <ac:chgData name="Łukasz Bała" userId="S::lukasz.bala@student.pk.edu.pl::57f3e20c-9271-41f9-b3bb-9da5b8fc175a" providerId="AD" clId="Web-{BC0FF62B-FCCF-4C45-B9C4-EF371B6B71B3}" dt="2021-11-14T12:52:19.027" v="159"/>
          <ac:picMkLst>
            <pc:docMk/>
            <pc:sldMk cId="2470602922" sldId="302"/>
            <ac:picMk id="6" creationId="{9C45796D-1A1E-46B6-8F93-BC3E513BB58A}"/>
          </ac:picMkLst>
        </pc:picChg>
      </pc:sldChg>
      <pc:sldChg chg="modSp new del">
        <pc:chgData name="Łukasz Bała" userId="S::lukasz.bala@student.pk.edu.pl::57f3e20c-9271-41f9-b3bb-9da5b8fc175a" providerId="AD" clId="Web-{BC0FF62B-FCCF-4C45-B9C4-EF371B6B71B3}" dt="2021-11-14T11:45:25.211" v="37"/>
        <pc:sldMkLst>
          <pc:docMk/>
          <pc:sldMk cId="1047951982" sldId="305"/>
        </pc:sldMkLst>
        <pc:spChg chg="mod">
          <ac:chgData name="Łukasz Bała" userId="S::lukasz.bala@student.pk.edu.pl::57f3e20c-9271-41f9-b3bb-9da5b8fc175a" providerId="AD" clId="Web-{BC0FF62B-FCCF-4C45-B9C4-EF371B6B71B3}" dt="2021-11-14T11:45:21.867" v="36" actId="20577"/>
          <ac:spMkLst>
            <pc:docMk/>
            <pc:sldMk cId="1047951982" sldId="305"/>
            <ac:spMk id="2" creationId="{8949211B-535A-47A3-83B8-BF28925CAE69}"/>
          </ac:spMkLst>
        </pc:spChg>
      </pc:sldChg>
      <pc:sldChg chg="modSp new">
        <pc:chgData name="Łukasz Bała" userId="S::lukasz.bala@student.pk.edu.pl::57f3e20c-9271-41f9-b3bb-9da5b8fc175a" providerId="AD" clId="Web-{BC0FF62B-FCCF-4C45-B9C4-EF371B6B71B3}" dt="2021-11-14T11:46:29.166" v="113" actId="20577"/>
        <pc:sldMkLst>
          <pc:docMk/>
          <pc:sldMk cId="4087434381" sldId="305"/>
        </pc:sldMkLst>
        <pc:spChg chg="mod">
          <ac:chgData name="Łukasz Bała" userId="S::lukasz.bala@student.pk.edu.pl::57f3e20c-9271-41f9-b3bb-9da5b8fc175a" providerId="AD" clId="Web-{BC0FF62B-FCCF-4C45-B9C4-EF371B6B71B3}" dt="2021-11-14T11:46:29.166" v="113" actId="20577"/>
          <ac:spMkLst>
            <pc:docMk/>
            <pc:sldMk cId="4087434381" sldId="305"/>
            <ac:spMk id="2" creationId="{DE13E7AB-AFB2-4051-A0FA-DEC923ED260A}"/>
          </ac:spMkLst>
        </pc:spChg>
      </pc:sldChg>
      <pc:sldChg chg="addSp delSp modSp new ord">
        <pc:chgData name="Łukasz Bała" userId="S::lukasz.bala@student.pk.edu.pl::57f3e20c-9271-41f9-b3bb-9da5b8fc175a" providerId="AD" clId="Web-{BC0FF62B-FCCF-4C45-B9C4-EF371B6B71B3}" dt="2021-11-14T12:54:22.281" v="187" actId="20577"/>
        <pc:sldMkLst>
          <pc:docMk/>
          <pc:sldMk cId="2919296832" sldId="306"/>
        </pc:sldMkLst>
        <pc:spChg chg="mod">
          <ac:chgData name="Łukasz Bała" userId="S::lukasz.bala@student.pk.edu.pl::57f3e20c-9271-41f9-b3bb-9da5b8fc175a" providerId="AD" clId="Web-{BC0FF62B-FCCF-4C45-B9C4-EF371B6B71B3}" dt="2021-11-14T11:50:33.673" v="143" actId="20577"/>
          <ac:spMkLst>
            <pc:docMk/>
            <pc:sldMk cId="2919296832" sldId="306"/>
            <ac:spMk id="2" creationId="{9D56EDF0-3A8A-43C1-8F44-978BE0E8A17A}"/>
          </ac:spMkLst>
        </pc:spChg>
        <pc:spChg chg="add del mod">
          <ac:chgData name="Łukasz Bała" userId="S::lukasz.bala@student.pk.edu.pl::57f3e20c-9271-41f9-b3bb-9da5b8fc175a" providerId="AD" clId="Web-{BC0FF62B-FCCF-4C45-B9C4-EF371B6B71B3}" dt="2021-11-14T12:53:42.780" v="180"/>
          <ac:spMkLst>
            <pc:docMk/>
            <pc:sldMk cId="2919296832" sldId="306"/>
            <ac:spMk id="3" creationId="{D5508450-618B-471A-9556-078AD6290D14}"/>
          </ac:spMkLst>
        </pc:spChg>
        <pc:spChg chg="add del mod">
          <ac:chgData name="Łukasz Bała" userId="S::lukasz.bala@student.pk.edu.pl::57f3e20c-9271-41f9-b3bb-9da5b8fc175a" providerId="AD" clId="Web-{BC0FF62B-FCCF-4C45-B9C4-EF371B6B71B3}" dt="2021-11-14T12:54:22.281" v="187" actId="20577"/>
          <ac:spMkLst>
            <pc:docMk/>
            <pc:sldMk cId="2919296832" sldId="306"/>
            <ac:spMk id="7" creationId="{3734FEAA-EDD0-43D1-8474-FC1714DD1910}"/>
          </ac:spMkLst>
        </pc:spChg>
        <pc:picChg chg="add del mod ord">
          <ac:chgData name="Łukasz Bała" userId="S::lukasz.bala@student.pk.edu.pl::57f3e20c-9271-41f9-b3bb-9da5b8fc175a" providerId="AD" clId="Web-{BC0FF62B-FCCF-4C45-B9C4-EF371B6B71B3}" dt="2021-11-14T12:53:24.888" v="178"/>
          <ac:picMkLst>
            <pc:docMk/>
            <pc:sldMk cId="2919296832" sldId="306"/>
            <ac:picMk id="4" creationId="{1C17470D-0191-477C-8F1E-88C89247725B}"/>
          </ac:picMkLst>
        </pc:picChg>
        <pc:picChg chg="add del mod ord">
          <ac:chgData name="Łukasz Bała" userId="S::lukasz.bala@student.pk.edu.pl::57f3e20c-9271-41f9-b3bb-9da5b8fc175a" providerId="AD" clId="Web-{BC0FF62B-FCCF-4C45-B9C4-EF371B6B71B3}" dt="2021-11-14T12:53:55.389" v="181"/>
          <ac:picMkLst>
            <pc:docMk/>
            <pc:sldMk cId="2919296832" sldId="306"/>
            <ac:picMk id="5" creationId="{9758B5D5-336D-49FC-99F1-C1E42990BFFE}"/>
          </ac:picMkLst>
        </pc:picChg>
        <pc:picChg chg="add del mod ord">
          <ac:chgData name="Łukasz Bała" userId="S::lukasz.bala@student.pk.edu.pl::57f3e20c-9271-41f9-b3bb-9da5b8fc175a" providerId="AD" clId="Web-{BC0FF62B-FCCF-4C45-B9C4-EF371B6B71B3}" dt="2021-11-14T12:54:09.983" v="186"/>
          <ac:picMkLst>
            <pc:docMk/>
            <pc:sldMk cId="2919296832" sldId="306"/>
            <ac:picMk id="8" creationId="{4557DDEA-FA5B-4735-B9B3-30775E25C09B}"/>
          </ac:picMkLst>
        </pc:picChg>
      </pc:sldChg>
      <pc:sldChg chg="addSp delSp modSp new del">
        <pc:chgData name="Łukasz Bała" userId="S::lukasz.bala@student.pk.edu.pl::57f3e20c-9271-41f9-b3bb-9da5b8fc175a" providerId="AD" clId="Web-{BC0FF62B-FCCF-4C45-B9C4-EF371B6B71B3}" dt="2021-11-14T12:51:49.776" v="150"/>
        <pc:sldMkLst>
          <pc:docMk/>
          <pc:sldMk cId="281153377" sldId="307"/>
        </pc:sldMkLst>
        <pc:spChg chg="add del">
          <ac:chgData name="Łukasz Bała" userId="S::lukasz.bala@student.pk.edu.pl::57f3e20c-9271-41f9-b3bb-9da5b8fc175a" providerId="AD" clId="Web-{BC0FF62B-FCCF-4C45-B9C4-EF371B6B71B3}" dt="2021-11-14T12:51:46.995" v="149"/>
          <ac:spMkLst>
            <pc:docMk/>
            <pc:sldMk cId="281153377" sldId="307"/>
            <ac:spMk id="3" creationId="{85AAE17B-A59C-40E3-85BC-B6FA0BF623CF}"/>
          </ac:spMkLst>
        </pc:spChg>
        <pc:picChg chg="add del mod ord">
          <ac:chgData name="Łukasz Bała" userId="S::lukasz.bala@student.pk.edu.pl::57f3e20c-9271-41f9-b3bb-9da5b8fc175a" providerId="AD" clId="Web-{BC0FF62B-FCCF-4C45-B9C4-EF371B6B71B3}" dt="2021-11-14T12:51:46.995" v="149"/>
          <ac:picMkLst>
            <pc:docMk/>
            <pc:sldMk cId="281153377" sldId="307"/>
            <ac:picMk id="4" creationId="{12C5BE4C-606C-4BC3-9AC4-E2948D64D95F}"/>
          </ac:picMkLst>
        </pc:picChg>
      </pc:sldChg>
    </pc:docChg>
  </pc:docChgLst>
  <pc:docChgLst>
    <pc:chgData name="Łukasz Bała" userId="S::lukasz.bala@student.pk.edu.pl::57f3e20c-9271-41f9-b3bb-9da5b8fc175a" providerId="AD" clId="Web-{88BD5835-BCCD-4643-B285-A41A0BBAC640}"/>
    <pc:docChg chg="modSld">
      <pc:chgData name="Łukasz Bała" userId="S::lukasz.bala@student.pk.edu.pl::57f3e20c-9271-41f9-b3bb-9da5b8fc175a" providerId="AD" clId="Web-{88BD5835-BCCD-4643-B285-A41A0BBAC640}" dt="2022-01-15T06:49:34.259" v="19" actId="20577"/>
      <pc:docMkLst>
        <pc:docMk/>
      </pc:docMkLst>
      <pc:sldChg chg="modSp">
        <pc:chgData name="Łukasz Bała" userId="S::lukasz.bala@student.pk.edu.pl::57f3e20c-9271-41f9-b3bb-9da5b8fc175a" providerId="AD" clId="Web-{88BD5835-BCCD-4643-B285-A41A0BBAC640}" dt="2022-01-15T06:49:34.259" v="19" actId="20577"/>
        <pc:sldMkLst>
          <pc:docMk/>
          <pc:sldMk cId="1997986041" sldId="257"/>
        </pc:sldMkLst>
        <pc:spChg chg="mod">
          <ac:chgData name="Łukasz Bała" userId="S::lukasz.bala@student.pk.edu.pl::57f3e20c-9271-41f9-b3bb-9da5b8fc175a" providerId="AD" clId="Web-{88BD5835-BCCD-4643-B285-A41A0BBAC640}" dt="2022-01-15T06:49:34.259" v="19" actId="20577"/>
          <ac:spMkLst>
            <pc:docMk/>
            <pc:sldMk cId="1997986041" sldId="257"/>
            <ac:spMk id="3" creationId="{EE860EBC-E277-4CE9-B72C-2E243E36BC93}"/>
          </ac:spMkLst>
        </pc:spChg>
      </pc:sldChg>
    </pc:docChg>
  </pc:docChgLst>
  <pc:docChgLst>
    <pc:chgData name="Adrian Pietruszka" userId="S::adrian.pietruszka@student.pk.edu.pl::9fc56750-0373-41af-adf2-58f26b03abba" providerId="AD" clId="Web-{C1064BC7-D32E-4B88-B3FE-3429CBC38172}"/>
    <pc:docChg chg="modSld">
      <pc:chgData name="Adrian Pietruszka" userId="S::adrian.pietruszka@student.pk.edu.pl::9fc56750-0373-41af-adf2-58f26b03abba" providerId="AD" clId="Web-{C1064BC7-D32E-4B88-B3FE-3429CBC38172}" dt="2021-11-14T09:55:04.935" v="0" actId="20577"/>
      <pc:docMkLst>
        <pc:docMk/>
      </pc:docMkLst>
      <pc:sldChg chg="modSp">
        <pc:chgData name="Adrian Pietruszka" userId="S::adrian.pietruszka@student.pk.edu.pl::9fc56750-0373-41af-adf2-58f26b03abba" providerId="AD" clId="Web-{C1064BC7-D32E-4B88-B3FE-3429CBC38172}" dt="2021-11-14T09:55:04.935" v="0" actId="20577"/>
        <pc:sldMkLst>
          <pc:docMk/>
          <pc:sldMk cId="650317164" sldId="256"/>
        </pc:sldMkLst>
        <pc:spChg chg="mod">
          <ac:chgData name="Adrian Pietruszka" userId="S::adrian.pietruszka@student.pk.edu.pl::9fc56750-0373-41af-adf2-58f26b03abba" providerId="AD" clId="Web-{C1064BC7-D32E-4B88-B3FE-3429CBC38172}" dt="2021-11-14T09:55:04.935" v="0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0B7F4-79A7-4D09-95DC-2A0A08FEA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30C04A-C013-4144-BC25-7562FDD74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7C009A-82EE-45FD-B738-EA85F320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329ADE-FD97-4ECA-9C37-AB0B4018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01E992-FBF2-49EF-8C0A-11C5261D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51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112117-D24A-4FDB-A016-7D7558F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7FA8A-5D6E-4686-8F3B-5DC526168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12E098-95DE-4CF9-AA85-294DA7E7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518FD9-B491-454B-AC28-8DE07DB6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BBE9B0-E608-4735-AE69-E27A7639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62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FEF4D2-6FA2-49E8-B4E4-04352A79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470CEB-3843-4E78-ADDB-0ECD18DD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3D0AE5-FB47-4891-8142-042A5B6C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C16953-C526-48B2-ACC0-EADBB58D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ACAE64-5361-40DD-9ECA-380D8793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31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06FD8-2B92-45AD-93E2-5C024B30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EC3EDD-8B8E-4E9E-9427-C8EB8852D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6DAD53-EE8D-4FDB-9923-1148CB05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CAC233-42CA-4078-A8D3-A6B7B2C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0A170F-7589-4089-AC55-A0B68AD4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43C984-1D3C-48DF-969E-73272411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95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210C8-C6C0-4FFE-A684-027E1038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2C5B6C-02CA-449B-81D7-D6370684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3168FB-0D88-4C5F-9D01-5076457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6FD1940-00FB-4D64-AB79-1AB0AEDDB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93243C-1791-4456-99E1-B42E1D34D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3AF4ABB-19E7-4239-8B0B-3B3B05D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E2A8386-BC8C-49CC-AF81-2728E1A0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E9E1462-953E-41C9-BA3C-E06B7916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57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BE6CC-F013-4CE3-AB6E-648D9C35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63191D-C334-4EBB-B183-BCA7B53D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B2288F-E463-41AB-977C-A2BD218D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45BA9E-8FD5-48D4-9E34-32A28183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24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AC5FA05-057B-4E8C-9137-50B67347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0C4717F-5F32-4380-85D2-2350C5AA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70C952-0FAF-4A09-BE09-2D36EC20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99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5805C-0AFB-48F3-A3FA-B1C9AF9C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A20249-DA7C-4EE1-920A-9C303B8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67F30C-1E93-48C7-BC0B-B45E0D3E9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18F148-0D02-405C-8BEF-1A837690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0FAC82-4905-4196-B1BF-1937B0E1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A462A3-D6C3-4E07-A72F-9C05226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4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02F69-9E0E-41E9-BF8D-08730C26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3B269E7-C5AD-4190-BE49-9EAEB0AC2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C45398-A41D-4391-9A08-A0C867EA3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3D73FE-4010-4CD4-8A3D-BE455B4C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FD1A34-7C8D-47A1-894D-03BA809F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06BF07-B7AC-4ADF-99C1-E05E3FE8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11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0017C-0686-4B37-B3F8-AD47DA0D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37D61D-5156-43FF-92C3-0A23CB49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A0A21F-3FE3-4C54-BD8E-B0B5FB2A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13AEBF-1261-4A4E-B2CC-405279AF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09E9B4-BD15-44E6-AD16-BFB8F433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93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61CE4AD-B357-4616-A843-EFBED4019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9B48A5C-D1E1-4113-87BE-8291A634D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31C840-F0EE-4A03-BDD9-465A0206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E370B6-4F67-4146-9CB4-00698649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5F6577-EDB1-4F76-AAD0-D3AD82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89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6A552D8-DF29-479F-A791-EEB26CD3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CA7D5A-BEA8-4B59-AA17-70C90B143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B75AEA-D402-465F-BABC-A52112EE6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1467-9025-4CFF-AD6C-81C3015E2759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ECD323-3036-438F-B79F-BB7179F5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0BF138-D957-4A80-B637-EFE94789D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1E41-D138-42B4-9630-7B90DFC58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238424"/>
            <a:ext cx="9144000" cy="2387600"/>
          </a:xfrm>
        </p:spPr>
        <p:txBody>
          <a:bodyPr/>
          <a:lstStyle/>
          <a:p>
            <a:r>
              <a:rPr lang="pl-PL" b="1" err="1">
                <a:ea typeface="+mj-lt"/>
                <a:cs typeface="+mj-lt"/>
              </a:rPr>
              <a:t>Aspect-oriented</a:t>
            </a:r>
            <a:r>
              <a:rPr lang="pl-PL" b="1">
                <a:ea typeface="+mj-lt"/>
                <a:cs typeface="+mj-lt"/>
              </a:rPr>
              <a:t> </a:t>
            </a:r>
            <a:r>
              <a:rPr lang="pl-PL" b="1" err="1">
                <a:ea typeface="+mj-lt"/>
                <a:cs typeface="+mj-lt"/>
              </a:rPr>
              <a:t>programming</a:t>
            </a:r>
            <a:endParaRPr lang="pl-PL" b="1" err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0BE524-AA17-4591-B720-82FDFBC8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Zakres ziaren CDI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84C06A-290B-4CD0-A053-CB18878A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440"/>
            <a:ext cx="10515600" cy="506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effectLst/>
              </a:rPr>
              <a:t>Cykl życia ziarna CDI jest powiązany z zakresem kontekstowym:</a:t>
            </a:r>
            <a:endParaRPr lang="pl-PL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AC1C283C-A0B3-4EA4-A223-CE23B9335CB9}"/>
              </a:ext>
            </a:extLst>
          </p:cNvPr>
          <p:cNvSpPr/>
          <p:nvPr/>
        </p:nvSpPr>
        <p:spPr>
          <a:xfrm rot="1910323">
            <a:off x="1701387" y="2861440"/>
            <a:ext cx="310393" cy="1625872"/>
          </a:xfrm>
          <a:prstGeom prst="downArrow">
            <a:avLst>
              <a:gd name="adj1" fmla="val 50000"/>
              <a:gd name="adj2" fmla="val 4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492A8064-0ADC-4303-A6F1-91929F53C4AD}"/>
              </a:ext>
            </a:extLst>
          </p:cNvPr>
          <p:cNvSpPr/>
          <p:nvPr/>
        </p:nvSpPr>
        <p:spPr>
          <a:xfrm>
            <a:off x="4103398" y="3013461"/>
            <a:ext cx="310393" cy="1513680"/>
          </a:xfrm>
          <a:prstGeom prst="downArrow">
            <a:avLst>
              <a:gd name="adj1" fmla="val 50000"/>
              <a:gd name="adj2" fmla="val 4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E4A3313E-720D-4A6B-9B8E-ED1314928BFA}"/>
              </a:ext>
            </a:extLst>
          </p:cNvPr>
          <p:cNvSpPr/>
          <p:nvPr/>
        </p:nvSpPr>
        <p:spPr>
          <a:xfrm rot="19347289">
            <a:off x="10054122" y="2804848"/>
            <a:ext cx="310393" cy="1850188"/>
          </a:xfrm>
          <a:prstGeom prst="downArrow">
            <a:avLst>
              <a:gd name="adj1" fmla="val 50000"/>
              <a:gd name="adj2" fmla="val 4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EFF39D-24FA-4D5F-92E4-3DF50F28CFF8}"/>
              </a:ext>
            </a:extLst>
          </p:cNvPr>
          <p:cNvSpPr txBox="1"/>
          <p:nvPr/>
        </p:nvSpPr>
        <p:spPr>
          <a:xfrm>
            <a:off x="333402" y="4594523"/>
            <a:ext cx="265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effectLst/>
              </a:rPr>
              <a:t>@RequestScoped — zakres obejmuje żądanie HTTP użytkownika.</a:t>
            </a:r>
          </a:p>
          <a:p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1B18C1F6-CD11-4E9D-B3C1-0341B938B91C}"/>
              </a:ext>
            </a:extLst>
          </p:cNvPr>
          <p:cNvSpPr/>
          <p:nvPr/>
        </p:nvSpPr>
        <p:spPr>
          <a:xfrm>
            <a:off x="7318316" y="2994861"/>
            <a:ext cx="310393" cy="1513680"/>
          </a:xfrm>
          <a:prstGeom prst="downArrow">
            <a:avLst>
              <a:gd name="adj1" fmla="val 50000"/>
              <a:gd name="adj2" fmla="val 4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D95C648-A4D8-4B03-BF38-D6F3D92597DC}"/>
              </a:ext>
            </a:extLst>
          </p:cNvPr>
          <p:cNvSpPr txBox="1"/>
          <p:nvPr/>
        </p:nvSpPr>
        <p:spPr>
          <a:xfrm>
            <a:off x="3185945" y="4594522"/>
            <a:ext cx="2346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effectLst/>
              </a:rPr>
              <a:t>@SessionScoped — zakres obejmuje sesję HTTP użytkownika.</a:t>
            </a:r>
          </a:p>
          <a:p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792F5F5-C1BE-4698-8CAD-9EFD21F9F38A}"/>
              </a:ext>
            </a:extLst>
          </p:cNvPr>
          <p:cNvSpPr txBox="1"/>
          <p:nvPr/>
        </p:nvSpPr>
        <p:spPr>
          <a:xfrm>
            <a:off x="5904914" y="4594522"/>
            <a:ext cx="326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effectLst/>
              </a:rPr>
              <a:t>@ApplicationScoped — stan jest współdzielony przez wszystkich użytkowników w aplikacji.</a:t>
            </a:r>
            <a:endParaRPr lang="pl-PL"/>
          </a:p>
          <a:p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EDB71BD-0051-4A3A-BD08-127595D2C36F}"/>
              </a:ext>
            </a:extLst>
          </p:cNvPr>
          <p:cNvSpPr txBox="1"/>
          <p:nvPr/>
        </p:nvSpPr>
        <p:spPr>
          <a:xfrm>
            <a:off x="9362952" y="4594521"/>
            <a:ext cx="265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effectLst/>
              </a:rPr>
              <a:t>@ConversationScoped — zakres jest kontrolowany przez programistę.</a:t>
            </a:r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52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5D5FE-A879-405B-995D-3AB4A40A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err="1"/>
              <a:t>Loose</a:t>
            </a:r>
            <a:r>
              <a:rPr lang="pl-PL" b="1"/>
              <a:t> </a:t>
            </a:r>
            <a:r>
              <a:rPr lang="pl-PL" b="1" err="1"/>
              <a:t>coupling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EA4913-55B9-45FA-AA6F-D98DC0DC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0200" cy="4351338"/>
          </a:xfrm>
        </p:spPr>
        <p:txBody>
          <a:bodyPr>
            <a:normAutofit lnSpcReduction="10000"/>
          </a:bodyPr>
          <a:lstStyle/>
          <a:p>
            <a:r>
              <a:rPr lang="pl-PL" sz="2400" err="1"/>
              <a:t>Coupling</a:t>
            </a:r>
            <a:r>
              <a:rPr lang="pl-PL" sz="2400"/>
              <a:t> (sprzężenie) odnosi się do używania obiektu przez inny obiekt. Można to również określić jako zależność.</a:t>
            </a:r>
          </a:p>
          <a:p>
            <a:endParaRPr lang="pl-PL" sz="2400"/>
          </a:p>
          <a:p>
            <a:r>
              <a:rPr lang="pl-PL" sz="2400" err="1"/>
              <a:t>Loose</a:t>
            </a:r>
            <a:r>
              <a:rPr lang="pl-PL" sz="2400"/>
              <a:t> </a:t>
            </a:r>
            <a:r>
              <a:rPr lang="pl-PL" sz="2400" err="1"/>
              <a:t>coupling</a:t>
            </a:r>
            <a:r>
              <a:rPr lang="pl-PL" sz="2400"/>
              <a:t> oznacza, że obiekty są w większości niezależne. </a:t>
            </a:r>
          </a:p>
          <a:p>
            <a:r>
              <a:rPr lang="pl-PL" sz="2400"/>
              <a:t>Jeśli jedyną wiedzą, jaką klasa A posiada o klasie B, jest ta, którą klasa B ujawniła poprzez swój interfejs, to mówi się, że klasa A i klasa B są luźno powiązane.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4361B2A3-C1DF-47C6-BF45-BC6B7D9DA5C8}"/>
              </a:ext>
            </a:extLst>
          </p:cNvPr>
          <p:cNvSpPr/>
          <p:nvPr/>
        </p:nvSpPr>
        <p:spPr>
          <a:xfrm>
            <a:off x="9793011" y="2786281"/>
            <a:ext cx="1124125" cy="107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9429BA53-40A6-4DB4-BEB3-E6BF545FA5B7}"/>
              </a:ext>
            </a:extLst>
          </p:cNvPr>
          <p:cNvSpPr/>
          <p:nvPr/>
        </p:nvSpPr>
        <p:spPr>
          <a:xfrm>
            <a:off x="8596181" y="3862169"/>
            <a:ext cx="1124125" cy="107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7ED337A1-0140-41CA-9198-BF707303F5FA}"/>
              </a:ext>
            </a:extLst>
          </p:cNvPr>
          <p:cNvSpPr/>
          <p:nvPr/>
        </p:nvSpPr>
        <p:spPr>
          <a:xfrm>
            <a:off x="7399351" y="2786281"/>
            <a:ext cx="1124125" cy="107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EB64AA2-6B50-429D-BAD6-F62BC357EB9C}"/>
              </a:ext>
            </a:extLst>
          </p:cNvPr>
          <p:cNvSpPr/>
          <p:nvPr/>
        </p:nvSpPr>
        <p:spPr>
          <a:xfrm>
            <a:off x="8596181" y="1710393"/>
            <a:ext cx="1124125" cy="107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lewo i w prawo 7">
            <a:extLst>
              <a:ext uri="{FF2B5EF4-FFF2-40B4-BE49-F238E27FC236}">
                <a16:creationId xmlns:a16="http://schemas.microsoft.com/office/drawing/2014/main" id="{911B7A3E-7116-4421-B978-8D0CC2E83371}"/>
              </a:ext>
            </a:extLst>
          </p:cNvPr>
          <p:cNvSpPr/>
          <p:nvPr/>
        </p:nvSpPr>
        <p:spPr>
          <a:xfrm rot="19340264">
            <a:off x="8254472" y="2627745"/>
            <a:ext cx="491395" cy="19958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trzałka: w lewo i w prawo 8">
            <a:extLst>
              <a:ext uri="{FF2B5EF4-FFF2-40B4-BE49-F238E27FC236}">
                <a16:creationId xmlns:a16="http://schemas.microsoft.com/office/drawing/2014/main" id="{4DCB7B35-ADBC-4C19-8792-B65A0AEC5D97}"/>
              </a:ext>
            </a:extLst>
          </p:cNvPr>
          <p:cNvSpPr/>
          <p:nvPr/>
        </p:nvSpPr>
        <p:spPr>
          <a:xfrm rot="2633236">
            <a:off x="9547313" y="2651857"/>
            <a:ext cx="491395" cy="19958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trzałka: w lewo i w prawo 9">
            <a:extLst>
              <a:ext uri="{FF2B5EF4-FFF2-40B4-BE49-F238E27FC236}">
                <a16:creationId xmlns:a16="http://schemas.microsoft.com/office/drawing/2014/main" id="{55663B49-8D60-4CFD-9A44-DADE9FA3B4F4}"/>
              </a:ext>
            </a:extLst>
          </p:cNvPr>
          <p:cNvSpPr/>
          <p:nvPr/>
        </p:nvSpPr>
        <p:spPr>
          <a:xfrm rot="2633236">
            <a:off x="8350483" y="3725135"/>
            <a:ext cx="491395" cy="19958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trzałka: w lewo i w prawo 10">
            <a:extLst>
              <a:ext uri="{FF2B5EF4-FFF2-40B4-BE49-F238E27FC236}">
                <a16:creationId xmlns:a16="http://schemas.microsoft.com/office/drawing/2014/main" id="{D41413E5-C181-465E-9CBD-9C9E0E3D6464}"/>
              </a:ext>
            </a:extLst>
          </p:cNvPr>
          <p:cNvSpPr/>
          <p:nvPr/>
        </p:nvSpPr>
        <p:spPr>
          <a:xfrm rot="19340264">
            <a:off x="9538095" y="3785244"/>
            <a:ext cx="491395" cy="19958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84685BA-5463-40E6-984D-C63EAA5C3495}"/>
              </a:ext>
            </a:extLst>
          </p:cNvPr>
          <p:cNvSpPr txBox="1"/>
          <p:nvPr/>
        </p:nvSpPr>
        <p:spPr>
          <a:xfrm>
            <a:off x="7399351" y="5398392"/>
            <a:ext cx="373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/>
              <a:t>W porównaniu do </a:t>
            </a:r>
            <a:r>
              <a:rPr lang="pl-PL" sz="2000" err="1"/>
              <a:t>Tight</a:t>
            </a:r>
            <a:r>
              <a:rPr lang="pl-PL" sz="2000"/>
              <a:t> </a:t>
            </a:r>
            <a:r>
              <a:rPr lang="pl-PL" sz="2000" err="1"/>
              <a:t>coupling</a:t>
            </a:r>
            <a:r>
              <a:rPr lang="pl-PL" sz="200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mniejsza ilość współzależności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mniejsza koordynacja programisty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mniejszy przepływ informacji</a:t>
            </a:r>
          </a:p>
        </p:txBody>
      </p:sp>
    </p:spTree>
    <p:extLst>
      <p:ext uri="{BB962C8B-B14F-4D97-AF65-F5344CB8AC3E}">
        <p14:creationId xmlns:p14="http://schemas.microsoft.com/office/powerpoint/2010/main" val="127410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00284-0344-4993-8949-1A74A26A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err="1">
                <a:cs typeface="Calibri Light"/>
              </a:rPr>
              <a:t>Interceptor</a:t>
            </a:r>
            <a:endParaRPr lang="pl-PL" b="1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C453B7-44C5-44AD-AEF0-27AFC05AF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Ze strony Oracle można przeczytać:</a:t>
            </a:r>
          </a:p>
          <a:p>
            <a:pPr marL="0" indent="0">
              <a:buNone/>
            </a:pPr>
            <a:r>
              <a:rPr lang="pl-PL" i="1">
                <a:cs typeface="Calibri"/>
              </a:rPr>
              <a:t>"</a:t>
            </a:r>
            <a:r>
              <a:rPr lang="pl-PL" i="1" err="1">
                <a:cs typeface="Calibri"/>
              </a:rPr>
              <a:t>Interceptor</a:t>
            </a:r>
            <a:r>
              <a:rPr lang="pl-PL" i="1">
                <a:cs typeface="Calibri"/>
              </a:rPr>
              <a:t> to klasa używana do przechwytywania </a:t>
            </a:r>
            <a:r>
              <a:rPr lang="pl-PL" i="1" err="1">
                <a:cs typeface="Calibri"/>
              </a:rPr>
              <a:t>wywołań</a:t>
            </a:r>
            <a:r>
              <a:rPr lang="pl-PL" i="1">
                <a:cs typeface="Calibri"/>
              </a:rPr>
              <a:t> metod lub zdarzeń cyklu życia, które następują w klasie będącej celem przechwytywania"</a:t>
            </a:r>
          </a:p>
          <a:p>
            <a:r>
              <a:rPr lang="pl-PL" err="1">
                <a:cs typeface="Calibri"/>
              </a:rPr>
              <a:t>Interceptory</a:t>
            </a:r>
            <a:r>
              <a:rPr lang="pl-PL">
                <a:cs typeface="Calibri"/>
              </a:rPr>
              <a:t> w programowaniu aspektowym odpowiadają za realizacje zadań technicznych o bardziej ogólnym znaczeniu. Zadania te nie mają związku z logiką biznesową i w wielu miejscach aplikacji muszą być realizowane w ten sam sposób.</a:t>
            </a:r>
          </a:p>
        </p:txBody>
      </p:sp>
    </p:spTree>
    <p:extLst>
      <p:ext uri="{BB962C8B-B14F-4D97-AF65-F5344CB8AC3E}">
        <p14:creationId xmlns:p14="http://schemas.microsoft.com/office/powerpoint/2010/main" val="76025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532135-972B-4294-A8A2-606ED500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err="1">
                <a:cs typeface="Calibri Light"/>
              </a:rPr>
              <a:t>Interceptory</a:t>
            </a:r>
            <a:endParaRPr lang="pl-PL" b="1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B3F480-51EB-4DB7-9E08-5715A2034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Umożliwiają wykonywanie pewnych czynności przed lub po wykonaniu metody</a:t>
            </a:r>
            <a:endParaRPr lang="pl-PL">
              <a:cs typeface="Calibri"/>
            </a:endParaRPr>
          </a:p>
          <a:p>
            <a:r>
              <a:rPr lang="pl-PL">
                <a:ea typeface="+mn-lt"/>
                <a:cs typeface="+mn-lt"/>
              </a:rPr>
              <a:t>Służą również do przechwytywania </a:t>
            </a:r>
            <a:r>
              <a:rPr lang="pl-PL" err="1">
                <a:ea typeface="+mn-lt"/>
                <a:cs typeface="+mn-lt"/>
              </a:rPr>
              <a:t>wywołań</a:t>
            </a:r>
            <a:r>
              <a:rPr lang="pl-PL">
                <a:ea typeface="+mn-lt"/>
                <a:cs typeface="+mn-lt"/>
              </a:rPr>
              <a:t> HTTP oraz ich modyfikacji ( znane jako filtry )</a:t>
            </a:r>
            <a:endParaRPr lang="pl-PL">
              <a:cs typeface="Calibri"/>
            </a:endParaRPr>
          </a:p>
          <a:p>
            <a:r>
              <a:rPr lang="pl-PL">
                <a:ea typeface="+mn-lt"/>
                <a:cs typeface="+mn-lt"/>
              </a:rPr>
              <a:t>Nie wymagają interfejsów, a jedynie deklaracji metody z argumentem obiektu typu: </a:t>
            </a:r>
            <a:r>
              <a:rPr lang="pl-PL" i="1" err="1">
                <a:ea typeface="+mn-lt"/>
                <a:cs typeface="+mn-lt"/>
              </a:rPr>
              <a:t>javax.interceptor.InvocationContext</a:t>
            </a:r>
            <a:endParaRPr lang="pl-PL" err="1">
              <a:cs typeface="Calibri"/>
            </a:endParaRPr>
          </a:p>
          <a:p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46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532135-972B-4294-A8A2-606ED500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err="1">
                <a:cs typeface="Calibri Light"/>
              </a:rPr>
              <a:t>Interceptory</a:t>
            </a:r>
            <a:r>
              <a:rPr lang="pl-PL" b="1">
                <a:cs typeface="Calibri Light"/>
              </a:rPr>
              <a:t> – klasy i metody</a:t>
            </a:r>
            <a:endParaRPr lang="pl-PL" b="1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B3F480-51EB-4DB7-9E08-5715A2034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>
                <a:ea typeface="+mn-lt"/>
                <a:cs typeface="+mn-lt"/>
              </a:rPr>
              <a:t>Interceptory</a:t>
            </a:r>
            <a:r>
              <a:rPr lang="pl-PL">
                <a:ea typeface="+mn-lt"/>
                <a:cs typeface="+mn-lt"/>
              </a:rPr>
              <a:t> mogą być w klasie docelowej lub zdefiniowane w całkowicie osobnej klasie ( nazywana klasą </a:t>
            </a:r>
            <a:r>
              <a:rPr lang="pl-PL" err="1">
                <a:ea typeface="+mn-lt"/>
                <a:cs typeface="+mn-lt"/>
              </a:rPr>
              <a:t>interceptorową</a:t>
            </a:r>
            <a:r>
              <a:rPr lang="pl-PL">
                <a:ea typeface="+mn-lt"/>
                <a:cs typeface="+mn-lt"/>
              </a:rPr>
              <a:t> )</a:t>
            </a:r>
          </a:p>
          <a:p>
            <a:r>
              <a:rPr lang="pl-PL">
                <a:ea typeface="+mn-lt"/>
                <a:cs typeface="+mn-lt"/>
              </a:rPr>
              <a:t>Przechwytywane elementy przez </a:t>
            </a:r>
            <a:r>
              <a:rPr lang="pl-PL" err="1">
                <a:ea typeface="+mn-lt"/>
                <a:cs typeface="+mn-lt"/>
              </a:rPr>
              <a:t>interceptory</a:t>
            </a:r>
            <a:r>
              <a:rPr lang="pl-PL">
                <a:ea typeface="+mn-lt"/>
                <a:cs typeface="+mn-lt"/>
              </a:rPr>
              <a:t> nazywamy radą lub poradą (</a:t>
            </a:r>
            <a:r>
              <a:rPr lang="pl-PL" err="1">
                <a:ea typeface="+mn-lt"/>
                <a:cs typeface="+mn-lt"/>
              </a:rPr>
              <a:t>ang.advice</a:t>
            </a:r>
            <a:r>
              <a:rPr lang="pl-PL">
                <a:ea typeface="+mn-lt"/>
                <a:cs typeface="+mn-lt"/>
              </a:rPr>
              <a:t>)</a:t>
            </a:r>
            <a:endParaRPr lang="pl-PL"/>
          </a:p>
          <a:p>
            <a:r>
              <a:rPr lang="pl-PL">
                <a:ea typeface="+mn-lt"/>
                <a:cs typeface="+mn-lt"/>
              </a:rPr>
              <a:t>Rada - kod przechwytujący</a:t>
            </a:r>
            <a:endParaRPr lang="pl-PL"/>
          </a:p>
          <a:p>
            <a:r>
              <a:rPr lang="pl-PL">
                <a:ea typeface="+mn-lt"/>
                <a:cs typeface="+mn-lt"/>
              </a:rPr>
              <a:t>Punkty odcięcia/interakcji/przecięcia (ang. </a:t>
            </a:r>
            <a:r>
              <a:rPr lang="pl-PL" err="1">
                <a:ea typeface="+mn-lt"/>
                <a:cs typeface="+mn-lt"/>
              </a:rPr>
              <a:t>pointcut</a:t>
            </a:r>
            <a:r>
              <a:rPr lang="pl-PL">
                <a:ea typeface="+mn-lt"/>
                <a:cs typeface="+mn-lt"/>
              </a:rPr>
              <a:t>) – lokalizacja punktu wywołania kodu</a:t>
            </a:r>
            <a:endParaRPr lang="pl-PL"/>
          </a:p>
          <a:p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47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2DF3B-0DE2-4F4B-8C69-D553EC13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err="1">
                <a:cs typeface="Calibri Light"/>
              </a:rPr>
              <a:t>Interceptor</a:t>
            </a:r>
            <a:r>
              <a:rPr lang="pl-PL" b="1">
                <a:cs typeface="Calibri Light"/>
              </a:rPr>
              <a:t> - sposób działania oraz rodzaje</a:t>
            </a:r>
            <a:endParaRPr lang="pl-PL" b="1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4B129-4984-4FF2-8565-40AF630C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Metody przechwytywania są wywoływane gdy metoda klasy posiada adnotację przechwycenia lub gdy metoda wywołania zwrotnego cyklu jest przechwycona</a:t>
            </a:r>
            <a:endParaRPr lang="pl-PL">
              <a:cs typeface="Calibri" panose="020F0502020204030204"/>
            </a:endParaRPr>
          </a:p>
          <a:p>
            <a:r>
              <a:rPr lang="pl-PL">
                <a:cs typeface="Calibri" panose="020F0502020204030204"/>
              </a:rPr>
              <a:t>Rodzaj adnotacji wskazuje na warunek lub moment przechwycenia wywołania.</a:t>
            </a: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endParaRPr lang="pl-PL">
              <a:cs typeface="Calibri" panose="020F0502020204030204"/>
            </a:endParaRPr>
          </a:p>
          <a:p>
            <a:endParaRPr lang="pl-PL">
              <a:cs typeface="Calibri" panose="020F0502020204030204"/>
            </a:endParaRP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98ABD321-3338-4F9C-AF2F-73A1ABA6E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64842"/>
              </p:ext>
            </p:extLst>
          </p:nvPr>
        </p:nvGraphicFramePr>
        <p:xfrm>
          <a:off x="1107612" y="4080342"/>
          <a:ext cx="1074072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260808824"/>
                    </a:ext>
                  </a:extLst>
                </a:gridCol>
                <a:gridCol w="7311725">
                  <a:extLst>
                    <a:ext uri="{9D8B030D-6E8A-4147-A177-3AD203B41FA5}">
                      <a16:colId xmlns:a16="http://schemas.microsoft.com/office/drawing/2014/main" val="1757892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/>
                        <a:t>Adnotacja Interceptora</a:t>
                      </a:r>
                      <a:endParaRPr lang="pl-PL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javax.interceptor.AroundConstruct</a:t>
                      </a:r>
                      <a:endParaRPr lang="pl-PL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Wywołana w momencie użycia konstruktora klasy docelowej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2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javax.interceptor.AroundInvoke</a:t>
                      </a:r>
                      <a:endParaRPr lang="pl-PL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Wywołana w momencie uruchomienia metody klasy docelowej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javax.interceptor.AroundTimeout</a:t>
                      </a:r>
                      <a:endParaRPr lang="pl-PL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Wykorzystywana dla metod, dla których mija czas wykonania.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5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javax.interceptor.PostConstruct</a:t>
                      </a:r>
                      <a:endParaRPr lang="pl-PL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Wywołana po cyklu życia związanym z konstrukcją obiektu.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8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javax.interceptor.PreDestroy</a:t>
                      </a:r>
                      <a:endParaRPr lang="pl-PL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Wywołana przed cyklem życia związanym ze zniszczeniem obiektu.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0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4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EA350-3C0A-4155-B143-F9988D4D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cs typeface="Calibri Light"/>
              </a:rPr>
              <a:t>Łańcuch przechwytujący </a:t>
            </a:r>
            <a:r>
              <a:rPr lang="pl-PL" b="1" err="1">
                <a:cs typeface="Calibri Light"/>
              </a:rPr>
              <a:t>interceptorów</a:t>
            </a:r>
            <a:endParaRPr lang="pl-PL" b="1">
              <a:cs typeface="Calibr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9808194-65BF-458E-9506-E6C26C0C8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1750"/>
            <a:ext cx="10515600" cy="3879088"/>
          </a:xfrm>
        </p:spPr>
      </p:pic>
    </p:spTree>
    <p:extLst>
      <p:ext uri="{BB962C8B-B14F-4D97-AF65-F5344CB8AC3E}">
        <p14:creationId xmlns:p14="http://schemas.microsoft.com/office/powerpoint/2010/main" val="23261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1F889-58A4-47C7-9C28-A90DD5E9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ea typeface="+mj-lt"/>
                <a:cs typeface="+mj-lt"/>
              </a:rPr>
              <a:t>Interceptory</a:t>
            </a:r>
            <a:r>
              <a:rPr lang="pl-PL">
                <a:ea typeface="+mj-lt"/>
                <a:cs typeface="+mj-lt"/>
              </a:rPr>
              <a:t> w implementacji  - EJB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9B3EFD-CDEF-4539-B976-A871651AF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1. Do poprawnego działania potrzebna jest instancja ziarna, którą pozyskujemy poprzez </a:t>
            </a:r>
            <a:r>
              <a:rPr lang="pl-PL" err="1">
                <a:cs typeface="Calibri" panose="020F0502020204030204"/>
              </a:rPr>
              <a:t>InvocationContext</a:t>
            </a:r>
            <a:r>
              <a:rPr lang="pl-PL">
                <a:cs typeface="Calibri" panose="020F0502020204030204"/>
              </a:rPr>
              <a:t>, przez który mamy dostęp poprzez API na przykład do składników wywołanej metody. Mamy również dostęp do cyklu życia </a:t>
            </a:r>
            <a:r>
              <a:rPr lang="pl-PL" err="1">
                <a:cs typeface="Calibri" panose="020F0502020204030204"/>
              </a:rPr>
              <a:t>interceptora</a:t>
            </a:r>
            <a:r>
              <a:rPr lang="pl-PL">
                <a:cs typeface="Calibri" panose="020F0502020204030204"/>
              </a:rPr>
              <a:t> związanego z cyklem przypisanego ziarna </a:t>
            </a:r>
            <a:endParaRPr lang="pl-PL"/>
          </a:p>
          <a:p>
            <a:pPr marL="0" indent="0">
              <a:buNone/>
            </a:pPr>
            <a:r>
              <a:rPr lang="pl-PL">
                <a:cs typeface="Calibri" panose="020F0502020204030204"/>
              </a:rPr>
              <a:t>2. Użycie adnotacji @AroundInvoke przy metodzie (tylko jedna metoda z tą adnotacją w </a:t>
            </a:r>
            <a:r>
              <a:rPr lang="pl-PL" err="1">
                <a:cs typeface="Calibri" panose="020F0502020204030204"/>
              </a:rPr>
              <a:t>interceptorze</a:t>
            </a:r>
            <a:r>
              <a:rPr lang="pl-PL">
                <a:cs typeface="Calibri" panose="020F0502020204030204"/>
              </a:rPr>
              <a:t>) sprawi, że metoda zostanie wywołana na równi z metodą z ziarna i otrzymamy jej kontekst.</a:t>
            </a:r>
          </a:p>
          <a:p>
            <a:pPr marL="0" indent="0">
              <a:buNone/>
            </a:pPr>
            <a:r>
              <a:rPr lang="pl-PL">
                <a:cs typeface="Calibri" panose="020F0502020204030204"/>
              </a:rPr>
              <a:t>3. Klasę </a:t>
            </a:r>
            <a:r>
              <a:rPr lang="pl-PL" err="1">
                <a:cs typeface="Calibri" panose="020F0502020204030204"/>
              </a:rPr>
              <a:t>interceptora</a:t>
            </a:r>
            <a:r>
              <a:rPr lang="pl-PL">
                <a:cs typeface="Calibri" panose="020F0502020204030204"/>
              </a:rPr>
              <a:t> przypisujemy do ziarna lub metod za pomocą adnotacji @Interceptors, dzięki której kompilator wie które obiekty są powiązane z podanymi </a:t>
            </a:r>
            <a:r>
              <a:rPr lang="pl-PL" err="1">
                <a:cs typeface="Calibri" panose="020F0502020204030204"/>
              </a:rPr>
              <a:t>interceptorami</a:t>
            </a:r>
            <a:endParaRPr lang="pl-PL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183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2DF3B-0DE2-4F4B-8C69-D553EC13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cs typeface="Calibri Light"/>
              </a:rPr>
              <a:t>Interceptory</a:t>
            </a:r>
            <a:r>
              <a:rPr lang="pl-PL">
                <a:cs typeface="Calibri Light"/>
              </a:rPr>
              <a:t> w implementacji  - EJB c.d.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4B129-4984-4FF2-8565-40AF630C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0EA415A-51EE-467D-A5AC-81C87038335E}"/>
              </a:ext>
            </a:extLst>
          </p:cNvPr>
          <p:cNvSpPr txBox="1"/>
          <p:nvPr/>
        </p:nvSpPr>
        <p:spPr>
          <a:xfrm>
            <a:off x="120951" y="1558685"/>
            <a:ext cx="1194470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solidFill>
                  <a:schemeClr val="accent2"/>
                </a:solidFill>
                <a:latin typeface="Consolas"/>
              </a:rPr>
              <a:t>public </a:t>
            </a:r>
            <a:r>
              <a:rPr lang="pl-PL" b="1" err="1">
                <a:solidFill>
                  <a:schemeClr val="accent2"/>
                </a:solidFill>
                <a:latin typeface="Consolas"/>
              </a:rPr>
              <a:t>class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latin typeface="Consolas"/>
              </a:rPr>
              <a:t>SimpleInterceptor</a:t>
            </a:r>
            <a:r>
              <a:rPr lang="pl-PL">
                <a:latin typeface="Consolas"/>
              </a:rPr>
              <a:t> {</a:t>
            </a:r>
            <a:endParaRPr lang="pl-PL">
              <a:cs typeface="Calibri" panose="020F0502020204030204"/>
            </a:endParaRPr>
          </a:p>
          <a:p>
            <a:endParaRPr lang="pl-PL"/>
          </a:p>
          <a:p>
            <a:r>
              <a:rPr lang="pl-PL">
                <a:latin typeface="Consolas"/>
              </a:rPr>
              <a:t>    </a:t>
            </a:r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@AroundInvoke</a:t>
            </a:r>
            <a:endParaRPr lang="pl-P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>
                <a:latin typeface="Consolas"/>
              </a:rPr>
              <a:t>    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public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>
                <a:latin typeface="Consolas"/>
              </a:rPr>
              <a:t>Object </a:t>
            </a:r>
            <a:r>
              <a:rPr lang="pl-PL" err="1">
                <a:latin typeface="Consolas"/>
              </a:rPr>
              <a:t>intercept</a:t>
            </a:r>
            <a:r>
              <a:rPr lang="pl-PL">
                <a:latin typeface="Consolas"/>
              </a:rPr>
              <a:t>(</a:t>
            </a:r>
            <a:r>
              <a:rPr lang="pl-PL" err="1">
                <a:latin typeface="Consolas"/>
              </a:rPr>
              <a:t>InvocationContext</a:t>
            </a:r>
            <a:r>
              <a:rPr lang="pl-PL">
                <a:latin typeface="Consolas"/>
              </a:rPr>
              <a:t> </a:t>
            </a:r>
            <a:r>
              <a:rPr lang="pl-PL" err="1">
                <a:latin typeface="Consolas"/>
              </a:rPr>
              <a:t>context</a:t>
            </a:r>
            <a:r>
              <a:rPr lang="pl-PL">
                <a:latin typeface="Consolas"/>
              </a:rPr>
              <a:t>) </a:t>
            </a:r>
            <a:r>
              <a:rPr lang="pl-PL" b="1" err="1">
                <a:solidFill>
                  <a:schemeClr val="accent2"/>
                </a:solidFill>
                <a:latin typeface="Consolas"/>
              </a:rPr>
              <a:t>throws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latin typeface="Consolas"/>
              </a:rPr>
              <a:t>Exception</a:t>
            </a:r>
            <a:r>
              <a:rPr lang="pl-PL">
                <a:latin typeface="Consolas"/>
              </a:rPr>
              <a:t> {</a:t>
            </a:r>
            <a:endParaRPr lang="pl-PL"/>
          </a:p>
          <a:p>
            <a:endParaRPr lang="pl-PL">
              <a:latin typeface="Calibri" panose="020F0502020204030204"/>
              <a:cs typeface="Calibri" panose="020F0502020204030204"/>
            </a:endParaRPr>
          </a:p>
          <a:p>
            <a:r>
              <a:rPr lang="pl-PL">
                <a:latin typeface="Consolas"/>
              </a:rPr>
              <a:t>        </a:t>
            </a:r>
            <a:r>
              <a:rPr lang="pl-PL" err="1">
                <a:latin typeface="Consolas"/>
              </a:rPr>
              <a:t>System.out.println</a:t>
            </a:r>
            <a:r>
              <a:rPr lang="pl-PL">
                <a:latin typeface="Consolas"/>
              </a:rPr>
              <a:t>("Log przed wywołaniem metody "+</a:t>
            </a:r>
            <a:r>
              <a:rPr lang="pl-PL" err="1">
                <a:latin typeface="Consolas"/>
              </a:rPr>
              <a:t>context.getMethod</a:t>
            </a:r>
            <a:r>
              <a:rPr lang="pl-PL">
                <a:latin typeface="Consolas"/>
              </a:rPr>
              <a:t>().</a:t>
            </a:r>
            <a:r>
              <a:rPr lang="pl-PL" err="1">
                <a:latin typeface="Consolas"/>
              </a:rPr>
              <a:t>getName</a:t>
            </a:r>
            <a:r>
              <a:rPr lang="pl-PL">
                <a:latin typeface="Consolas"/>
              </a:rPr>
              <a:t>());</a:t>
            </a:r>
            <a:endParaRPr lang="pl-PL">
              <a:cs typeface="Calibri" panose="020F0502020204030204"/>
            </a:endParaRPr>
          </a:p>
          <a:p>
            <a:endParaRPr lang="pl-PL"/>
          </a:p>
          <a:p>
            <a:r>
              <a:rPr lang="pl-PL">
                <a:latin typeface="Consolas"/>
              </a:rPr>
              <a:t>        Object </a:t>
            </a:r>
            <a:r>
              <a:rPr lang="pl-PL" err="1">
                <a:latin typeface="Consolas"/>
              </a:rPr>
              <a:t>result</a:t>
            </a:r>
            <a:r>
              <a:rPr lang="pl-PL">
                <a:latin typeface="Consolas"/>
              </a:rPr>
              <a:t> = </a:t>
            </a:r>
            <a:r>
              <a:rPr lang="pl-PL" err="1">
                <a:latin typeface="Consolas"/>
              </a:rPr>
              <a:t>context.proceed</a:t>
            </a:r>
            <a:r>
              <a:rPr lang="pl-PL">
                <a:latin typeface="Consolas"/>
              </a:rPr>
              <a:t>();</a:t>
            </a:r>
            <a:endParaRPr lang="pl-PL"/>
          </a:p>
          <a:p>
            <a:endParaRPr lang="pl-PL"/>
          </a:p>
          <a:p>
            <a:r>
              <a:rPr lang="pl-PL">
                <a:latin typeface="Consolas"/>
              </a:rPr>
              <a:t>        </a:t>
            </a:r>
            <a:r>
              <a:rPr lang="pl-PL" err="1">
                <a:latin typeface="Consolas"/>
              </a:rPr>
              <a:t>System.out.println</a:t>
            </a:r>
            <a:r>
              <a:rPr lang="pl-PL">
                <a:latin typeface="Consolas"/>
              </a:rPr>
              <a:t>("Log po wywołaniu metody "+</a:t>
            </a:r>
            <a:r>
              <a:rPr lang="pl-PL" err="1">
                <a:latin typeface="Consolas"/>
              </a:rPr>
              <a:t>context.getMethod</a:t>
            </a:r>
            <a:r>
              <a:rPr lang="pl-PL">
                <a:latin typeface="Consolas"/>
              </a:rPr>
              <a:t>().</a:t>
            </a:r>
            <a:r>
              <a:rPr lang="pl-PL" err="1">
                <a:latin typeface="Consolas"/>
              </a:rPr>
              <a:t>getName</a:t>
            </a:r>
            <a:r>
              <a:rPr lang="pl-PL">
                <a:latin typeface="Consolas"/>
              </a:rPr>
              <a:t>());</a:t>
            </a:r>
            <a:endParaRPr lang="pl-PL"/>
          </a:p>
          <a:p>
            <a:endParaRPr lang="pl-PL"/>
          </a:p>
          <a:p>
            <a:r>
              <a:rPr lang="pl-PL">
                <a:latin typeface="Consolas"/>
              </a:rPr>
              <a:t>        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return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latin typeface="Consolas"/>
              </a:rPr>
              <a:t>result</a:t>
            </a:r>
            <a:r>
              <a:rPr lang="pl-PL">
                <a:latin typeface="Consolas"/>
              </a:rPr>
              <a:t>;</a:t>
            </a:r>
            <a:endParaRPr lang="pl-PL"/>
          </a:p>
          <a:p>
            <a:r>
              <a:rPr lang="pl-PL">
                <a:latin typeface="Consolas"/>
              </a:rPr>
              <a:t>    }</a:t>
            </a:r>
            <a:endParaRPr lang="pl-PL"/>
          </a:p>
          <a:p>
            <a:r>
              <a:rPr lang="pl-PL">
                <a:latin typeface="Consolas"/>
              </a:rPr>
              <a:t>}</a:t>
            </a:r>
            <a:endParaRPr lang="pl-PL"/>
          </a:p>
          <a:p>
            <a:pPr algn="l"/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28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2DF3B-0DE2-4F4B-8C69-D553EC13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cs typeface="Calibri Light"/>
              </a:rPr>
              <a:t>Interceptory</a:t>
            </a:r>
            <a:r>
              <a:rPr lang="pl-PL">
                <a:cs typeface="Calibri Light"/>
              </a:rPr>
              <a:t> w implementacji  - EJB c.d.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4B129-4984-4FF2-8565-40AF630C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0EA415A-51EE-467D-A5AC-81C87038335E}"/>
              </a:ext>
            </a:extLst>
          </p:cNvPr>
          <p:cNvSpPr txBox="1"/>
          <p:nvPr/>
        </p:nvSpPr>
        <p:spPr>
          <a:xfrm>
            <a:off x="120951" y="1558685"/>
            <a:ext cx="1194470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@Stateless</a:t>
            </a:r>
            <a:endParaRPr lang="pl-PL"/>
          </a:p>
          <a:p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@Interceptors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pl-PL">
                <a:latin typeface="Consolas"/>
              </a:rPr>
              <a:t>SimpleInterceptor.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class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r>
              <a:rPr lang="pl-PL" b="1">
                <a:solidFill>
                  <a:schemeClr val="accent2"/>
                </a:solidFill>
                <a:latin typeface="Consolas"/>
              </a:rPr>
              <a:t>public </a:t>
            </a:r>
            <a:r>
              <a:rPr lang="pl-PL" b="1" err="1">
                <a:solidFill>
                  <a:schemeClr val="accent2"/>
                </a:solidFill>
                <a:latin typeface="Consolas"/>
              </a:rPr>
              <a:t>class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latin typeface="Consolas"/>
              </a:rPr>
              <a:t>SimpleEJB</a:t>
            </a:r>
            <a:r>
              <a:rPr lang="pl-PL">
                <a:latin typeface="Consolas"/>
              </a:rPr>
              <a:t> {</a:t>
            </a:r>
            <a:endParaRPr lang="pl-PL"/>
          </a:p>
          <a:p>
            <a:r>
              <a:rPr lang="pl-PL">
                <a:latin typeface="Consolas"/>
              </a:rPr>
              <a:t>    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public </a:t>
            </a:r>
            <a:r>
              <a:rPr lang="pl-PL">
                <a:latin typeface="Consolas"/>
                <a:ea typeface="+mn-lt"/>
                <a:cs typeface="+mn-lt"/>
              </a:rPr>
              <a:t>String</a:t>
            </a:r>
            <a:r>
              <a:rPr lang="pl-PL">
                <a:latin typeface="Consolas"/>
              </a:rPr>
              <a:t> </a:t>
            </a:r>
            <a:r>
              <a:rPr lang="pl-PL" err="1">
                <a:latin typeface="Consolas"/>
              </a:rPr>
              <a:t>printMessage</a:t>
            </a:r>
            <a:r>
              <a:rPr lang="pl-PL">
                <a:latin typeface="Consolas"/>
              </a:rPr>
              <a:t>(String </a:t>
            </a:r>
            <a:r>
              <a:rPr lang="pl-PL" err="1">
                <a:latin typeface="Consolas"/>
              </a:rPr>
              <a:t>message</a:t>
            </a:r>
            <a:r>
              <a:rPr lang="pl-PL">
                <a:latin typeface="Consolas"/>
              </a:rPr>
              <a:t>)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 </a:t>
            </a:r>
            <a:r>
              <a:rPr lang="pl-PL">
                <a:latin typeface="Consolas"/>
              </a:rPr>
              <a:t>{</a:t>
            </a:r>
            <a:endParaRPr lang="pl-PL"/>
          </a:p>
          <a:p>
            <a:endParaRPr lang="pl-PL">
              <a:latin typeface="Calibri" panose="020F0502020204030204"/>
              <a:cs typeface="Calibri" panose="020F0502020204030204"/>
            </a:endParaRPr>
          </a:p>
          <a:p>
            <a:r>
              <a:rPr lang="pl-PL">
                <a:latin typeface="Consolas"/>
              </a:rPr>
              <a:t>        </a:t>
            </a:r>
            <a:r>
              <a:rPr lang="pl-PL" err="1">
                <a:latin typeface="Consolas"/>
              </a:rPr>
              <a:t>System.out.println</a:t>
            </a:r>
            <a:r>
              <a:rPr lang="pl-PL">
                <a:latin typeface="Consolas"/>
              </a:rPr>
              <a:t>("Log z wykonywania metody");</a:t>
            </a:r>
            <a:endParaRPr lang="pl-PL">
              <a:cs typeface="Calibri"/>
            </a:endParaRPr>
          </a:p>
          <a:p>
            <a:r>
              <a:rPr lang="pl-PL">
                <a:latin typeface="Consolas"/>
              </a:rPr>
              <a:t>        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return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>
                <a:latin typeface="Consolas"/>
              </a:rPr>
              <a:t>"Message </a:t>
            </a:r>
            <a:r>
              <a:rPr lang="pl-PL" err="1">
                <a:latin typeface="Consolas"/>
              </a:rPr>
              <a:t>is</a:t>
            </a:r>
            <a:r>
              <a:rPr lang="pl-PL">
                <a:latin typeface="Consolas"/>
              </a:rPr>
              <a:t> " + </a:t>
            </a:r>
            <a:r>
              <a:rPr lang="pl-PL" err="1">
                <a:latin typeface="Consolas"/>
              </a:rPr>
              <a:t>message</a:t>
            </a:r>
            <a:r>
              <a:rPr lang="pl-PL">
                <a:latin typeface="Consolas"/>
              </a:rPr>
              <a:t>;</a:t>
            </a:r>
            <a:endParaRPr lang="pl-PL"/>
          </a:p>
          <a:p>
            <a:r>
              <a:rPr lang="pl-PL">
                <a:latin typeface="Consolas"/>
              </a:rPr>
              <a:t>    }</a:t>
            </a:r>
            <a:endParaRPr lang="pl-PL"/>
          </a:p>
          <a:p>
            <a:r>
              <a:rPr lang="pl-PL">
                <a:latin typeface="Consolas"/>
              </a:rPr>
              <a:t>}</a:t>
            </a:r>
            <a:endParaRPr lang="pl-PL"/>
          </a:p>
          <a:p>
            <a:pPr algn="l"/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06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F8A48-6FB0-4AD7-B22D-8E661255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Spis Treści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860EBC-E277-4CE9-B72C-2E243E36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>
                <a:cs typeface="Calibri"/>
              </a:rPr>
              <a:t>Programowanie Aspektowe</a:t>
            </a:r>
          </a:p>
          <a:p>
            <a:pPr marL="514350" indent="-514350">
              <a:buAutoNum type="arabicPeriod"/>
            </a:pPr>
            <a:r>
              <a:rPr lang="pl-PL">
                <a:cs typeface="Calibri"/>
              </a:rPr>
              <a:t>Bean, CDI, </a:t>
            </a:r>
            <a:r>
              <a:rPr lang="pl-PL" err="1">
                <a:cs typeface="Calibri"/>
              </a:rPr>
              <a:t>Loose</a:t>
            </a:r>
            <a:r>
              <a:rPr lang="pl-PL">
                <a:cs typeface="Calibri"/>
              </a:rPr>
              <a:t> </a:t>
            </a:r>
            <a:r>
              <a:rPr lang="pl-PL" err="1">
                <a:cs typeface="Calibri"/>
              </a:rPr>
              <a:t>coupling</a:t>
            </a:r>
            <a:endParaRPr lang="pl-PL">
              <a:cs typeface="Calibri"/>
            </a:endParaRPr>
          </a:p>
          <a:p>
            <a:pPr marL="514350" indent="-514350">
              <a:buAutoNum type="arabicPeriod"/>
            </a:pPr>
            <a:r>
              <a:rPr lang="pl-PL" err="1">
                <a:cs typeface="Calibri"/>
              </a:rPr>
              <a:t>Interceptory</a:t>
            </a:r>
            <a:endParaRPr lang="pl-PL">
              <a:cs typeface="Calibri"/>
            </a:endParaRPr>
          </a:p>
          <a:p>
            <a:pPr marL="971550" lvl="1">
              <a:buAutoNum type="arabicPeriod"/>
            </a:pPr>
            <a:r>
              <a:rPr lang="pl-PL" sz="2000">
                <a:cs typeface="Calibri" panose="020F0502020204030204"/>
              </a:rPr>
              <a:t>Opis</a:t>
            </a:r>
          </a:p>
          <a:p>
            <a:pPr marL="971550" lvl="1">
              <a:buAutoNum type="arabicPeriod"/>
            </a:pPr>
            <a:r>
              <a:rPr lang="pl-PL" sz="2000">
                <a:cs typeface="Calibri" panose="020F0502020204030204"/>
              </a:rPr>
              <a:t>Sposób działania</a:t>
            </a:r>
            <a:endParaRPr lang="pl-PL">
              <a:cs typeface="Calibri" panose="020F0502020204030204"/>
            </a:endParaRPr>
          </a:p>
          <a:p>
            <a:pPr marL="971550" lvl="1">
              <a:buAutoNum type="arabicPeriod"/>
            </a:pPr>
            <a:r>
              <a:rPr lang="pl-PL" sz="2000">
                <a:cs typeface="Calibri"/>
              </a:rPr>
              <a:t>Implementacja </a:t>
            </a:r>
            <a:endParaRPr lang="pl-PL" sz="2000">
              <a:ea typeface="+mn-lt"/>
              <a:cs typeface="+mn-lt"/>
            </a:endParaRPr>
          </a:p>
          <a:p>
            <a:pPr marL="971550" lvl="1">
              <a:buAutoNum type="arabicPeriod"/>
            </a:pPr>
            <a:r>
              <a:rPr lang="pl-PL" sz="2000">
                <a:cs typeface="Calibri"/>
              </a:rPr>
              <a:t>CDI</a:t>
            </a:r>
            <a:endParaRPr lang="pl-PL" sz="20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pl-PL">
                <a:cs typeface="Calibri"/>
              </a:rPr>
              <a:t>Dekorator</a:t>
            </a:r>
          </a:p>
          <a:p>
            <a:pPr marL="971550" lvl="1">
              <a:buAutoNum type="arabicPeriod"/>
            </a:pPr>
            <a:r>
              <a:rPr lang="pl-PL" sz="2000">
                <a:cs typeface="Calibri"/>
              </a:rPr>
              <a:t>Implementacja przykładowa</a:t>
            </a:r>
            <a:endParaRPr lang="pl-PL"/>
          </a:p>
          <a:p>
            <a:pPr marL="971550" lvl="1">
              <a:buAutoNum type="arabicPeriod"/>
            </a:pPr>
            <a:r>
              <a:rPr lang="pl-PL" sz="2000">
                <a:ea typeface="+mn-lt"/>
                <a:cs typeface="+mn-lt"/>
              </a:rPr>
              <a:t>Różnica pomiędzy dekoratorem a interceptorem</a:t>
            </a:r>
            <a:endParaRPr lang="pl-PL" sz="20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pl-PL">
                <a:cs typeface="Calibri" panose="020F0502020204030204"/>
              </a:rPr>
              <a:t>Podsumowanie</a:t>
            </a:r>
          </a:p>
          <a:p>
            <a:pPr marL="514350" indent="-514350">
              <a:buAutoNum type="arabicPeriod"/>
            </a:pPr>
            <a:endParaRPr lang="pl-PL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798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2DF3B-0DE2-4F4B-8C69-D553EC13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ea typeface="+mj-lt"/>
                <a:cs typeface="+mj-lt"/>
              </a:rPr>
              <a:t>Interceptory</a:t>
            </a:r>
            <a:r>
              <a:rPr lang="pl-PL">
                <a:ea typeface="+mj-lt"/>
                <a:cs typeface="+mj-lt"/>
              </a:rPr>
              <a:t> w implementacji  - CDI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4B129-4984-4FF2-8565-40AF630C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>
                <a:cs typeface="Calibri"/>
              </a:rPr>
              <a:t>1. </a:t>
            </a:r>
            <a:r>
              <a:rPr lang="pl-PL" err="1">
                <a:cs typeface="Calibri"/>
              </a:rPr>
              <a:t>Interceptor</a:t>
            </a:r>
            <a:r>
              <a:rPr lang="pl-PL">
                <a:cs typeface="Calibri"/>
              </a:rPr>
              <a:t> CDI jest nowszą implementacją </a:t>
            </a:r>
            <a:r>
              <a:rPr lang="pl-PL" err="1">
                <a:cs typeface="Calibri"/>
              </a:rPr>
              <a:t>interceptora</a:t>
            </a:r>
            <a:r>
              <a:rPr lang="pl-PL">
                <a:cs typeface="Calibri"/>
              </a:rPr>
              <a:t> EJB i może być również wykorzystywany w ziarnach CDI, a nie tylko EJB.</a:t>
            </a:r>
          </a:p>
          <a:p>
            <a:pPr>
              <a:buNone/>
            </a:pPr>
            <a:r>
              <a:rPr lang="pl-PL">
                <a:cs typeface="Calibri"/>
              </a:rPr>
              <a:t>2. W tym przypadku implementujemy własną adnotację, której użyjemy w klasie, do której chcemy dodać dodatkową logikę</a:t>
            </a:r>
          </a:p>
          <a:p>
            <a:pPr>
              <a:buNone/>
            </a:pPr>
            <a:r>
              <a:rPr lang="pl-PL">
                <a:cs typeface="Calibri"/>
              </a:rPr>
              <a:t>3. W klasie </a:t>
            </a:r>
            <a:r>
              <a:rPr lang="pl-PL" err="1">
                <a:cs typeface="Calibri"/>
              </a:rPr>
              <a:t>interceptora</a:t>
            </a:r>
            <a:r>
              <a:rPr lang="pl-PL">
                <a:cs typeface="Calibri"/>
              </a:rPr>
              <a:t> również używamy adnotacji </a:t>
            </a:r>
            <a:br>
              <a:rPr lang="pl-PL">
                <a:cs typeface="Calibri"/>
              </a:rPr>
            </a:br>
            <a:r>
              <a:rPr lang="pl-PL">
                <a:cs typeface="Calibri"/>
              </a:rPr>
              <a:t>@AroundInvoke oraz mamy dostęp do cyklu życia </a:t>
            </a:r>
            <a:r>
              <a:rPr lang="pl-PL" err="1">
                <a:cs typeface="Calibri"/>
              </a:rPr>
              <a:t>interceptora</a:t>
            </a:r>
          </a:p>
        </p:txBody>
      </p:sp>
    </p:spTree>
    <p:extLst>
      <p:ext uri="{BB962C8B-B14F-4D97-AF65-F5344CB8AC3E}">
        <p14:creationId xmlns:p14="http://schemas.microsoft.com/office/powerpoint/2010/main" val="349261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2DF3B-0DE2-4F4B-8C69-D553EC13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cs typeface="Calibri Light"/>
              </a:rPr>
              <a:t>Interceptory</a:t>
            </a:r>
            <a:r>
              <a:rPr lang="pl-PL">
                <a:cs typeface="Calibri Light"/>
              </a:rPr>
              <a:t> w implementacji  - CDI c.d.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4B129-4984-4FF2-8565-40AF630C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0EA415A-51EE-467D-A5AC-81C87038335E}"/>
              </a:ext>
            </a:extLst>
          </p:cNvPr>
          <p:cNvSpPr txBox="1"/>
          <p:nvPr/>
        </p:nvSpPr>
        <p:spPr>
          <a:xfrm>
            <a:off x="120951" y="1558685"/>
            <a:ext cx="1194470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@InterceptorBinding</a:t>
            </a:r>
            <a:r>
              <a:rPr lang="pl-PL">
                <a:latin typeface="Consolas"/>
              </a:rPr>
              <a:t>
</a:t>
            </a:r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@Target</a:t>
            </a:r>
            <a:r>
              <a:rPr lang="pl-PL">
                <a:latin typeface="Consolas"/>
              </a:rPr>
              <a:t>({ TYPE, METHOD })
</a:t>
            </a:r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@Retention</a:t>
            </a:r>
            <a:r>
              <a:rPr lang="pl-PL">
                <a:latin typeface="Consolas"/>
              </a:rPr>
              <a:t>(RUNTIME)
public </a:t>
            </a:r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</a:t>
            </a:r>
            <a:r>
              <a:rPr lang="pl-PL">
                <a:solidFill>
                  <a:srgbClr val="000000"/>
                </a:solidFill>
                <a:latin typeface="Consolas"/>
              </a:rPr>
              <a:t>interface</a:t>
            </a:r>
            <a:r>
              <a:rPr lang="pl-PL">
                <a:latin typeface="Consolas"/>
              </a:rPr>
              <a:t> Log {
}</a:t>
            </a:r>
            <a:endParaRPr lang="pl-PL"/>
          </a:p>
          <a:p>
            <a:endParaRPr lang="pl-PL">
              <a:latin typeface="Consolas"/>
              <a:cs typeface="Calibri"/>
            </a:endParaRPr>
          </a:p>
          <a:p>
            <a:endParaRPr lang="pl-PL">
              <a:latin typeface="Consolas"/>
              <a:cs typeface="Calibri"/>
            </a:endParaRPr>
          </a:p>
          <a:p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  <a:cs typeface="Calibri"/>
              </a:rPr>
              <a:t>@Log</a:t>
            </a:r>
          </a:p>
          <a:p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  <a:cs typeface="Calibri"/>
              </a:rPr>
              <a:t>@Statefull</a:t>
            </a:r>
            <a:endParaRPr lang="pl-PL">
              <a:solidFill>
                <a:schemeClr val="bg2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pl-PL" b="1">
                <a:solidFill>
                  <a:schemeClr val="accent2"/>
                </a:solidFill>
                <a:latin typeface="Consolas"/>
                <a:cs typeface="Calibri"/>
              </a:rPr>
              <a:t>public </a:t>
            </a:r>
            <a:r>
              <a:rPr lang="pl-PL" b="1" err="1">
                <a:solidFill>
                  <a:schemeClr val="accent2"/>
                </a:solidFill>
                <a:latin typeface="Consolas"/>
                <a:cs typeface="Calibri"/>
              </a:rPr>
              <a:t>class</a:t>
            </a:r>
            <a:r>
              <a:rPr lang="pl-PL">
                <a:latin typeface="Calibri"/>
                <a:cs typeface="Calibri"/>
              </a:rPr>
              <a:t> </a:t>
            </a:r>
            <a:r>
              <a:rPr lang="pl-PL" err="1">
                <a:latin typeface="Consolas"/>
                <a:cs typeface="Calibri"/>
              </a:rPr>
              <a:t>SimpleCDI</a:t>
            </a:r>
            <a:r>
              <a:rPr lang="pl-PL">
                <a:latin typeface="Consolas"/>
                <a:cs typeface="Calibri"/>
              </a:rPr>
              <a:t> {</a:t>
            </a:r>
            <a:endParaRPr lang="pl-PL">
              <a:ea typeface="+mn-lt"/>
              <a:cs typeface="+mn-lt"/>
            </a:endParaRPr>
          </a:p>
          <a:p>
            <a:r>
              <a:rPr lang="pl-PL">
                <a:latin typeface="Consolas"/>
                <a:cs typeface="Calibri"/>
              </a:rPr>
              <a:t>    </a:t>
            </a:r>
            <a:r>
              <a:rPr lang="pl-PL" b="1">
                <a:solidFill>
                  <a:schemeClr val="accent2"/>
                </a:solidFill>
                <a:latin typeface="Consolas"/>
                <a:cs typeface="Calibri"/>
              </a:rPr>
              <a:t>public </a:t>
            </a:r>
            <a:r>
              <a:rPr lang="pl-PL">
                <a:latin typeface="Consolas"/>
                <a:cs typeface="Calibri"/>
              </a:rPr>
              <a:t>String </a:t>
            </a:r>
            <a:r>
              <a:rPr lang="pl-PL" err="1">
                <a:latin typeface="Consolas"/>
                <a:cs typeface="Calibri"/>
              </a:rPr>
              <a:t>printMessage</a:t>
            </a:r>
            <a:r>
              <a:rPr lang="pl-PL">
                <a:latin typeface="Consolas"/>
                <a:cs typeface="Calibri"/>
              </a:rPr>
              <a:t>(String </a:t>
            </a:r>
            <a:r>
              <a:rPr lang="pl-PL" err="1">
                <a:latin typeface="Consolas"/>
                <a:cs typeface="Calibri"/>
              </a:rPr>
              <a:t>message</a:t>
            </a:r>
            <a:r>
              <a:rPr lang="pl-PL">
                <a:latin typeface="Consolas"/>
                <a:cs typeface="Calibri"/>
              </a:rPr>
              <a:t>)</a:t>
            </a:r>
            <a:r>
              <a:rPr lang="pl-PL" b="1">
                <a:solidFill>
                  <a:schemeClr val="accent2"/>
                </a:solidFill>
                <a:latin typeface="Consolas"/>
                <a:cs typeface="Calibri"/>
              </a:rPr>
              <a:t> </a:t>
            </a:r>
            <a:r>
              <a:rPr lang="pl-PL">
                <a:latin typeface="Consolas"/>
                <a:cs typeface="Calibri"/>
              </a:rPr>
              <a:t>{</a:t>
            </a:r>
            <a:endParaRPr lang="pl-PL">
              <a:ea typeface="+mn-lt"/>
              <a:cs typeface="+mn-lt"/>
            </a:endParaRPr>
          </a:p>
          <a:p>
            <a:endParaRPr lang="pl-PL">
              <a:ea typeface="+mn-lt"/>
              <a:cs typeface="+mn-lt"/>
            </a:endParaRPr>
          </a:p>
          <a:p>
            <a:r>
              <a:rPr lang="pl-PL">
                <a:latin typeface="Consolas"/>
                <a:cs typeface="Calibri"/>
              </a:rPr>
              <a:t>        </a:t>
            </a:r>
            <a:r>
              <a:rPr lang="pl-PL" err="1">
                <a:latin typeface="Consolas"/>
                <a:cs typeface="Calibri"/>
              </a:rPr>
              <a:t>System.out.println</a:t>
            </a:r>
            <a:r>
              <a:rPr lang="pl-PL">
                <a:latin typeface="Consolas"/>
                <a:cs typeface="Calibri"/>
              </a:rPr>
              <a:t>("Log z wykonywania metody");</a:t>
            </a:r>
            <a:endParaRPr lang="pl-PL">
              <a:ea typeface="+mn-lt"/>
              <a:cs typeface="+mn-lt"/>
            </a:endParaRPr>
          </a:p>
          <a:p>
            <a:r>
              <a:rPr lang="pl-PL">
                <a:latin typeface="Consolas"/>
                <a:cs typeface="Calibri"/>
              </a:rPr>
              <a:t>        </a:t>
            </a:r>
            <a:r>
              <a:rPr lang="pl-PL" b="1">
                <a:solidFill>
                  <a:schemeClr val="accent2"/>
                </a:solidFill>
                <a:latin typeface="Consolas"/>
                <a:cs typeface="Calibri"/>
              </a:rPr>
              <a:t>return</a:t>
            </a:r>
            <a:r>
              <a:rPr lang="pl-PL">
                <a:latin typeface="Calibri"/>
                <a:cs typeface="Calibri"/>
              </a:rPr>
              <a:t> </a:t>
            </a:r>
            <a:r>
              <a:rPr lang="pl-PL">
                <a:latin typeface="Consolas"/>
                <a:cs typeface="Calibri"/>
              </a:rPr>
              <a:t>"Message </a:t>
            </a:r>
            <a:r>
              <a:rPr lang="pl-PL" err="1">
                <a:latin typeface="Consolas"/>
                <a:cs typeface="Calibri"/>
              </a:rPr>
              <a:t>is</a:t>
            </a:r>
            <a:r>
              <a:rPr lang="pl-PL">
                <a:latin typeface="Consolas"/>
                <a:cs typeface="Calibri"/>
              </a:rPr>
              <a:t> " + </a:t>
            </a:r>
            <a:r>
              <a:rPr lang="pl-PL" err="1">
                <a:latin typeface="Consolas"/>
                <a:cs typeface="Calibri"/>
              </a:rPr>
              <a:t>message</a:t>
            </a:r>
            <a:r>
              <a:rPr lang="pl-PL">
                <a:latin typeface="Consolas"/>
                <a:cs typeface="Calibri"/>
              </a:rPr>
              <a:t>;</a:t>
            </a:r>
            <a:endParaRPr lang="pl-PL">
              <a:ea typeface="+mn-lt"/>
              <a:cs typeface="+mn-lt"/>
            </a:endParaRPr>
          </a:p>
          <a:p>
            <a:r>
              <a:rPr lang="pl-PL">
                <a:latin typeface="Consolas"/>
                <a:cs typeface="Calibri"/>
              </a:rPr>
              <a:t>    }</a:t>
            </a:r>
            <a:endParaRPr lang="pl-PL">
              <a:ea typeface="+mn-lt"/>
              <a:cs typeface="+mn-lt"/>
            </a:endParaRPr>
          </a:p>
          <a:p>
            <a:r>
              <a:rPr lang="pl-PL">
                <a:latin typeface="Consolas"/>
                <a:cs typeface="Calibri"/>
              </a:rPr>
              <a:t>}</a:t>
            </a:r>
            <a:endParaRPr lang="pl-PL"/>
          </a:p>
          <a:p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65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2DF3B-0DE2-4F4B-8C69-D553EC13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cs typeface="Calibri Light"/>
              </a:rPr>
              <a:t>Interceptory</a:t>
            </a:r>
            <a:r>
              <a:rPr lang="pl-PL">
                <a:cs typeface="Calibri Light"/>
              </a:rPr>
              <a:t> w implementacji  - CDI c.d.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A4B129-4984-4FF2-8565-40AF630C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0EA415A-51EE-467D-A5AC-81C87038335E}"/>
              </a:ext>
            </a:extLst>
          </p:cNvPr>
          <p:cNvSpPr txBox="1"/>
          <p:nvPr/>
        </p:nvSpPr>
        <p:spPr>
          <a:xfrm>
            <a:off x="120951" y="1558685"/>
            <a:ext cx="1194470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@Interceptor</a:t>
            </a:r>
          </a:p>
          <a:p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@Log</a:t>
            </a:r>
          </a:p>
          <a:p>
            <a:r>
              <a:rPr lang="pl-PL" b="1">
                <a:solidFill>
                  <a:schemeClr val="accent2"/>
                </a:solidFill>
                <a:latin typeface="Consolas"/>
              </a:rPr>
              <a:t>public </a:t>
            </a:r>
            <a:r>
              <a:rPr lang="pl-PL" b="1" err="1">
                <a:solidFill>
                  <a:schemeClr val="accent2"/>
                </a:solidFill>
                <a:latin typeface="Consolas"/>
              </a:rPr>
              <a:t>class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latin typeface="Consolas"/>
              </a:rPr>
              <a:t>SimpleInterceptor</a:t>
            </a:r>
            <a:r>
              <a:rPr lang="pl-PL">
                <a:latin typeface="Consolas"/>
              </a:rPr>
              <a:t> {</a:t>
            </a:r>
            <a:endParaRPr lang="pl-PL"/>
          </a:p>
          <a:p>
            <a:endParaRPr lang="pl-PL"/>
          </a:p>
          <a:p>
            <a:r>
              <a:rPr lang="pl-PL">
                <a:latin typeface="Consolas"/>
              </a:rPr>
              <a:t>    </a:t>
            </a:r>
            <a:r>
              <a:rPr lang="pl-PL">
                <a:solidFill>
                  <a:schemeClr val="bg2">
                    <a:lumMod val="75000"/>
                  </a:schemeClr>
                </a:solidFill>
                <a:latin typeface="Consolas"/>
              </a:rPr>
              <a:t>@AroundInvoke</a:t>
            </a:r>
            <a:endParaRPr lang="pl-P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>
                <a:latin typeface="Consolas"/>
              </a:rPr>
              <a:t>    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public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>
                <a:latin typeface="Consolas"/>
              </a:rPr>
              <a:t>Object </a:t>
            </a:r>
            <a:r>
              <a:rPr lang="pl-PL" err="1">
                <a:latin typeface="Consolas"/>
              </a:rPr>
              <a:t>intercept</a:t>
            </a:r>
            <a:r>
              <a:rPr lang="pl-PL">
                <a:latin typeface="Consolas"/>
              </a:rPr>
              <a:t>(</a:t>
            </a:r>
            <a:r>
              <a:rPr lang="pl-PL" err="1">
                <a:latin typeface="Consolas"/>
              </a:rPr>
              <a:t>InvocationContext</a:t>
            </a:r>
            <a:r>
              <a:rPr lang="pl-PL">
                <a:latin typeface="Consolas"/>
              </a:rPr>
              <a:t> </a:t>
            </a:r>
            <a:r>
              <a:rPr lang="pl-PL" err="1">
                <a:latin typeface="Consolas"/>
              </a:rPr>
              <a:t>context</a:t>
            </a:r>
            <a:r>
              <a:rPr lang="pl-PL">
                <a:latin typeface="Consolas"/>
              </a:rPr>
              <a:t>) </a:t>
            </a:r>
            <a:r>
              <a:rPr lang="pl-PL" b="1" err="1">
                <a:solidFill>
                  <a:schemeClr val="accent2"/>
                </a:solidFill>
                <a:latin typeface="Consolas"/>
              </a:rPr>
              <a:t>throws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latin typeface="Consolas"/>
              </a:rPr>
              <a:t>Exception</a:t>
            </a:r>
            <a:r>
              <a:rPr lang="pl-PL">
                <a:latin typeface="Consolas"/>
              </a:rPr>
              <a:t> {</a:t>
            </a:r>
            <a:endParaRPr lang="pl-PL"/>
          </a:p>
          <a:p>
            <a:endParaRPr lang="pl-PL">
              <a:latin typeface="Calibri" panose="020F0502020204030204"/>
              <a:cs typeface="Calibri" panose="020F0502020204030204"/>
            </a:endParaRPr>
          </a:p>
          <a:p>
            <a:r>
              <a:rPr lang="pl-PL">
                <a:latin typeface="Consolas"/>
              </a:rPr>
              <a:t>        </a:t>
            </a:r>
            <a:r>
              <a:rPr lang="pl-PL" err="1">
                <a:latin typeface="Consolas"/>
              </a:rPr>
              <a:t>System.out.println</a:t>
            </a:r>
            <a:r>
              <a:rPr lang="pl-PL">
                <a:latin typeface="Consolas"/>
              </a:rPr>
              <a:t>("Log przed wywołaniem metody "+</a:t>
            </a:r>
            <a:r>
              <a:rPr lang="pl-PL" err="1">
                <a:latin typeface="Consolas"/>
              </a:rPr>
              <a:t>context.getMethod</a:t>
            </a:r>
            <a:r>
              <a:rPr lang="pl-PL">
                <a:latin typeface="Consolas"/>
              </a:rPr>
              <a:t>().</a:t>
            </a:r>
            <a:r>
              <a:rPr lang="pl-PL" err="1">
                <a:latin typeface="Consolas"/>
              </a:rPr>
              <a:t>getName</a:t>
            </a:r>
            <a:r>
              <a:rPr lang="pl-PL">
                <a:latin typeface="Consolas"/>
              </a:rPr>
              <a:t>());</a:t>
            </a:r>
            <a:endParaRPr lang="pl-PL">
              <a:cs typeface="Calibri" panose="020F0502020204030204"/>
            </a:endParaRPr>
          </a:p>
          <a:p>
            <a:endParaRPr lang="pl-PL"/>
          </a:p>
          <a:p>
            <a:r>
              <a:rPr lang="pl-PL">
                <a:latin typeface="Consolas"/>
              </a:rPr>
              <a:t>        Object </a:t>
            </a:r>
            <a:r>
              <a:rPr lang="pl-PL" err="1">
                <a:latin typeface="Consolas"/>
              </a:rPr>
              <a:t>result</a:t>
            </a:r>
            <a:r>
              <a:rPr lang="pl-PL">
                <a:latin typeface="Consolas"/>
              </a:rPr>
              <a:t> = </a:t>
            </a:r>
            <a:r>
              <a:rPr lang="pl-PL" err="1">
                <a:latin typeface="Consolas"/>
              </a:rPr>
              <a:t>context.proceed</a:t>
            </a:r>
            <a:r>
              <a:rPr lang="pl-PL">
                <a:latin typeface="Consolas"/>
              </a:rPr>
              <a:t>();</a:t>
            </a:r>
            <a:endParaRPr lang="pl-PL"/>
          </a:p>
          <a:p>
            <a:endParaRPr lang="pl-PL"/>
          </a:p>
          <a:p>
            <a:r>
              <a:rPr lang="pl-PL">
                <a:latin typeface="Consolas"/>
              </a:rPr>
              <a:t>        </a:t>
            </a:r>
            <a:r>
              <a:rPr lang="pl-PL" err="1">
                <a:latin typeface="Consolas"/>
              </a:rPr>
              <a:t>System.out.println</a:t>
            </a:r>
            <a:r>
              <a:rPr lang="pl-PL">
                <a:latin typeface="Consolas"/>
              </a:rPr>
              <a:t>("Log po wywołaniu metody "+</a:t>
            </a:r>
            <a:r>
              <a:rPr lang="pl-PL" err="1">
                <a:latin typeface="Consolas"/>
              </a:rPr>
              <a:t>context.getMethod</a:t>
            </a:r>
            <a:r>
              <a:rPr lang="pl-PL">
                <a:latin typeface="Consolas"/>
              </a:rPr>
              <a:t>().</a:t>
            </a:r>
            <a:r>
              <a:rPr lang="pl-PL" err="1">
                <a:latin typeface="Consolas"/>
              </a:rPr>
              <a:t>getName</a:t>
            </a:r>
            <a:r>
              <a:rPr lang="pl-PL">
                <a:latin typeface="Consolas"/>
              </a:rPr>
              <a:t>());</a:t>
            </a:r>
            <a:endParaRPr lang="pl-PL"/>
          </a:p>
          <a:p>
            <a:endParaRPr lang="pl-PL"/>
          </a:p>
          <a:p>
            <a:r>
              <a:rPr lang="pl-PL">
                <a:latin typeface="Consolas"/>
              </a:rPr>
              <a:t>        </a:t>
            </a:r>
            <a:r>
              <a:rPr lang="pl-PL" b="1">
                <a:solidFill>
                  <a:schemeClr val="accent2"/>
                </a:solidFill>
                <a:latin typeface="Consolas"/>
              </a:rPr>
              <a:t>return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latin typeface="Consolas"/>
              </a:rPr>
              <a:t>result</a:t>
            </a:r>
            <a:r>
              <a:rPr lang="pl-PL">
                <a:latin typeface="Consolas"/>
              </a:rPr>
              <a:t>;</a:t>
            </a:r>
            <a:endParaRPr lang="pl-PL"/>
          </a:p>
          <a:p>
            <a:r>
              <a:rPr lang="pl-PL">
                <a:latin typeface="Consolas"/>
              </a:rPr>
              <a:t>    }</a:t>
            </a:r>
            <a:endParaRPr lang="pl-PL"/>
          </a:p>
          <a:p>
            <a:r>
              <a:rPr lang="pl-PL">
                <a:latin typeface="Consolas"/>
              </a:rPr>
              <a:t>}</a:t>
            </a:r>
            <a:endParaRPr lang="pl-PL"/>
          </a:p>
          <a:p>
            <a:pPr algn="l"/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3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F1C9CC-863A-45DF-AA61-086CC03D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err="1"/>
              <a:t>Dekoratory</a:t>
            </a:r>
            <a:endParaRPr lang="en-GB" b="1" err="1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82C913-6019-49BE-9120-DCB396E09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b="1">
                <a:ea typeface="+mn-lt"/>
                <a:cs typeface="+mn-lt"/>
              </a:rPr>
              <a:t>Dekorator</a:t>
            </a:r>
            <a:r>
              <a:rPr lang="pl-PL">
                <a:ea typeface="+mn-lt"/>
                <a:cs typeface="+mn-lt"/>
              </a:rPr>
              <a:t> – wzorzec projektowy należący do grupy </a:t>
            </a:r>
            <a:r>
              <a:rPr lang="pl-PL" i="1">
                <a:ea typeface="+mn-lt"/>
                <a:cs typeface="+mn-lt"/>
              </a:rPr>
              <a:t>wzorców strukturalnych</a:t>
            </a:r>
            <a:r>
              <a:rPr lang="pl-PL">
                <a:ea typeface="+mn-lt"/>
                <a:cs typeface="+mn-lt"/>
              </a:rPr>
              <a:t>. Pozwala na dodanie nowej funkcji do istniejących klas dynamicznie podczas działania programu.</a:t>
            </a:r>
            <a:endParaRPr lang="en-US"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</a:rPr>
              <a:t>Wzorzec dekoratora polega na opakowaniu oryginalnej klasy w nową klasę „dekorującą”. Zwykle przekazuje się oryginalny obiekt jako parametr konstruktora dekoratora. </a:t>
            </a:r>
            <a:endParaRPr lang="pl-PL">
              <a:cs typeface="Calibri" panose="020F0502020204030204"/>
            </a:endParaRPr>
          </a:p>
          <a:p>
            <a:r>
              <a:rPr lang="pl-PL" err="1">
                <a:ea typeface="+mn-lt"/>
                <a:cs typeface="+mn-lt"/>
              </a:rPr>
              <a:t>Dekoratory</a:t>
            </a:r>
            <a:r>
              <a:rPr lang="pl-PL">
                <a:ea typeface="+mn-lt"/>
                <a:cs typeface="+mn-lt"/>
              </a:rPr>
              <a:t> mogą wywoływać metody oryginalnego obiektu, a dodatkowo implementować nowe funkcjonalności.</a:t>
            </a:r>
            <a:endParaRPr lang="pl-PL">
              <a:cs typeface="Calibri" panose="020F0502020204030204"/>
            </a:endParaRPr>
          </a:p>
          <a:p>
            <a:endParaRPr lang="pl-PL" b="0" i="0">
              <a:effectLst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602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EDF0-3A8A-43C1-8F44-978BE0E8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err="1">
                <a:cs typeface="Calibri Light"/>
              </a:rPr>
              <a:t>Dekoratory</a:t>
            </a:r>
            <a:r>
              <a:rPr lang="pl-PL" b="1">
                <a:cs typeface="Calibri Light"/>
              </a:rPr>
              <a:t> - I</a:t>
            </a:r>
            <a:r>
              <a:rPr lang="en-US" b="1" err="1">
                <a:cs typeface="Calibri Light"/>
              </a:rPr>
              <a:t>mplementacja</a:t>
            </a:r>
            <a:endParaRPr lang="en-US" b="1">
              <a:cs typeface="Calibri Ligh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80406E-2347-42DD-A877-8C889F0F62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74276" y="1690688"/>
            <a:ext cx="9043447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Engineering {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List&lt;String&gt;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getDisciplines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();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BasicEngineering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implements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Engineering {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List&lt;String&gt;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getDisciplines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Arrays.asList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"d7"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"d3"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@Mechanical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altLang="pl-PL" sz="1800" err="1">
                <a:solidFill>
                  <a:srgbClr val="000000"/>
                </a:solidFill>
                <a:latin typeface="Consolas" panose="020B0609020204030204" pitchFamily="49" charset="0"/>
              </a:rPr>
              <a:t>Mechanical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Engineering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BasicEngineering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.</a:t>
            </a:r>
            <a:r>
              <a:rPr lang="pl-PL" altLang="pl-PL" sz="1800">
                <a:solidFill>
                  <a:srgbClr val="000000"/>
                </a:solidFill>
                <a:latin typeface="Consolas" panose="020B0609020204030204" pitchFamily="49" charset="0"/>
              </a:rPr>
              <a:t>..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9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C338E4D-3F2C-44E7-A3DB-13AB87E00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1028" y="1414562"/>
            <a:ext cx="10629943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@Decorator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abstract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MechanicalDecorator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implements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Engineering {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@Mechanical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   @Any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   @Inject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   @Delegate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Engineering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engineering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   @Override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List&lt;String&gt;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getDisciplines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pl-PL" altLang="pl-PL" sz="1800" b="1" i="1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(</a:t>
            </a:r>
            <a:r>
              <a:rPr kumimoji="0" lang="pl-PL" altLang="pl-PL" sz="180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"</a:t>
            </a:r>
            <a:r>
              <a:rPr kumimoji="0" lang="pl-PL" altLang="pl-PL" sz="1800" i="0" u="none" strike="noStrike" cap="none" normalizeH="0" baseline="0" err="1">
                <a:ln>
                  <a:noFill/>
                </a:ln>
                <a:effectLst/>
                <a:latin typeface="Consolas" panose="020B0609020204030204" pitchFamily="49" charset="0"/>
              </a:rPr>
              <a:t>Decorating</a:t>
            </a:r>
            <a:r>
              <a:rPr kumimoji="0" lang="pl-PL" altLang="pl-PL" sz="180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i="0" u="none" strike="noStrike" cap="none" normalizeH="0" baseline="0" err="1">
                <a:ln>
                  <a:noFill/>
                </a:ln>
                <a:effectLst/>
                <a:latin typeface="Consolas" panose="020B0609020204030204" pitchFamily="49" charset="0"/>
              </a:rPr>
              <a:t>Mechanical</a:t>
            </a:r>
            <a:r>
              <a:rPr kumimoji="0" lang="pl-PL" altLang="pl-PL" sz="180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 Engineering"</a:t>
            </a:r>
            <a:r>
              <a:rPr kumimoji="0" lang="pl-PL" altLang="pl-PL" sz="18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List&lt;String&gt;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disciplines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ArrayList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&lt;&gt;</a:t>
            </a:r>
            <a:r>
              <a:rPr lang="pl-PL" altLang="pl-PL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pl-PL" altLang="pl-PL" sz="1800" b="1" i="0" u="none" strike="noStrike" cap="none" normalizeH="0" baseline="0" err="1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engineering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.getDisciplines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800">
                <a:solidFill>
                  <a:srgbClr val="000000"/>
                </a:solidFill>
                <a:latin typeface="Consolas" panose="020B0609020204030204" pitchFamily="49" charset="0"/>
              </a:rPr>
              <a:t>	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disciplines.addAll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Arrays.asList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"d31"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"d37"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"d33"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"d34"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pl-PL" altLang="pl-PL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"d32"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pl-PL" altLang="pl-PL" sz="1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disciplines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3F80EE-54C1-49E8-97FA-A8EADA3A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err="1">
                <a:cs typeface="Calibri Light"/>
              </a:rPr>
              <a:t>Dekoratory</a:t>
            </a:r>
            <a:r>
              <a:rPr lang="pl-PL" b="1">
                <a:cs typeface="Calibri Light"/>
              </a:rPr>
              <a:t> - I</a:t>
            </a:r>
            <a:r>
              <a:rPr lang="en-US" b="1" err="1">
                <a:cs typeface="Calibri Light"/>
              </a:rPr>
              <a:t>mplementacja</a:t>
            </a:r>
            <a:endParaRPr lang="en-US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973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C338E4D-3F2C-44E7-A3DB-13AB87E00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1028" y="1878589"/>
            <a:ext cx="10629943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>
                <a:ln>
                  <a:noFill/>
                </a:ln>
                <a:effectLst/>
              </a:rPr>
              <a:t>By dekorator został wywołany w CDI, musi być określony w pliku </a:t>
            </a:r>
            <a:r>
              <a:rPr kumimoji="0" lang="pl-PL" altLang="pl-PL" sz="24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beans.xml</a:t>
            </a:r>
            <a:r>
              <a:rPr kumimoji="0" lang="pl-PL" altLang="pl-PL" b="0" i="0" u="none" strike="noStrike" cap="none" normalizeH="0" baseline="0">
                <a:ln>
                  <a:noFill/>
                </a:ln>
                <a:effectLst/>
              </a:rPr>
              <a:t>. Ważna jest tutaj kolejność – </a:t>
            </a:r>
            <a:r>
              <a:rPr kumimoji="0" lang="pl-PL" altLang="pl-PL" b="0" i="0" u="none" strike="noStrike" cap="none" normalizeH="0" baseline="0" err="1">
                <a:ln>
                  <a:noFill/>
                </a:ln>
                <a:effectLst/>
              </a:rPr>
              <a:t>dekoratory</a:t>
            </a:r>
            <a:r>
              <a:rPr kumimoji="0" lang="pl-PL" altLang="pl-PL" b="0" i="0" u="none" strike="noStrike" cap="none" normalizeH="0" baseline="0">
                <a:ln>
                  <a:noFill/>
                </a:ln>
                <a:effectLst/>
              </a:rPr>
              <a:t> zostaną wywołane w określonej kolejności.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20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&lt;decorators&gt;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pl-PL" sz="20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&lt;class&gt;book.chapter3.decorator.MechanicalDecorator&lt;/class&gt;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20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</a:rPr>
              <a:t>&lt;/decorators&gt;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3F80EE-54C1-49E8-97FA-A8EADA3A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err="1">
                <a:cs typeface="Calibri Light"/>
              </a:rPr>
              <a:t>Dekoratory</a:t>
            </a:r>
            <a:r>
              <a:rPr lang="pl-PL" b="1">
                <a:cs typeface="Calibri Light"/>
              </a:rPr>
              <a:t> - I</a:t>
            </a:r>
            <a:r>
              <a:rPr lang="en-US" b="1" err="1">
                <a:cs typeface="Calibri Light"/>
              </a:rPr>
              <a:t>mplementacja</a:t>
            </a:r>
            <a:endParaRPr lang="en-US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5637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C338E4D-3F2C-44E7-A3DB-13AB87E00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1028" y="1875906"/>
            <a:ext cx="10629943" cy="3220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Interfejs dekoratora </a:t>
            </a:r>
            <a:r>
              <a:rPr kumimoji="0" lang="pl-PL" b="0" i="0" u="none" strike="noStrike" cap="none" normalizeH="0" baseline="0">
                <a:ln>
                  <a:noFill/>
                </a:ln>
                <a:effectLst/>
                <a:ea typeface="+mn-lt"/>
                <a:cs typeface="+mn-lt"/>
              </a:rPr>
              <a:t>musi być </a:t>
            </a:r>
            <a:r>
              <a:rPr lang="pl-PL">
                <a:ea typeface="+mn-lt"/>
                <a:cs typeface="+mn-lt"/>
              </a:rPr>
              <a:t>dokładnie taki sam jak klasy dekorowanej</a:t>
            </a:r>
            <a:r>
              <a:rPr kumimoji="0" lang="pl-PL" b="0" i="0" u="none" strike="noStrike" cap="none" normalizeH="0" baseline="0">
                <a:ln>
                  <a:noFill/>
                </a:ln>
                <a:effectLst/>
                <a:ea typeface="+mn-lt"/>
                <a:cs typeface="+mn-lt"/>
              </a:rPr>
              <a:t>.</a:t>
            </a:r>
            <a:r>
              <a:rPr lang="pl-PL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pl-PL">
                <a:ea typeface="+mn-lt"/>
                <a:cs typeface="+mn-lt"/>
              </a:rPr>
              <a:t>Jeśli dekorator implementuje interfejs, może prowadzić to do klas, które mają sporo metod, których implementacja polega na przekazaniu wywołania do dekorowanego obiektu.</a:t>
            </a:r>
            <a:endParaRPr lang="en-US">
              <a:cs typeface="Calibri"/>
            </a:endParaRPr>
          </a:p>
          <a:p>
            <a:r>
              <a:rPr lang="pl-PL">
                <a:ea typeface="+mn-lt"/>
                <a:cs typeface="+mn-lt"/>
              </a:rPr>
              <a:t>Dekorator często jest „płaską klasą”. Rozszerza on dekorowaną klasę o jedną, podstawową funkcjonalność</a:t>
            </a:r>
            <a:r>
              <a:rPr kumimoji="0" lang="pl-PL" b="0" i="0" u="none" strike="noStrike" cap="none" normalizeH="0" baseline="0">
                <a:ln>
                  <a:noFill/>
                </a:ln>
                <a:effectLst/>
                <a:ea typeface="+mn-lt"/>
                <a:cs typeface="+mn-lt"/>
              </a:rPr>
              <a:t>.</a:t>
            </a:r>
            <a:r>
              <a:rPr lang="pl-PL">
                <a:ea typeface="+mn-lt"/>
                <a:cs typeface="+mn-lt"/>
              </a:rPr>
              <a:t> Prowadzić to może do sytuacji, w której system zawiera wiele niewielkich klas</a:t>
            </a:r>
            <a:r>
              <a:rPr kumimoji="0" lang="pl-PL" b="0" i="0" u="none" strike="noStrike" cap="none" normalizeH="0" baseline="0">
                <a:ln>
                  <a:noFill/>
                </a:ln>
                <a:effectLst/>
                <a:ea typeface="+mn-lt"/>
                <a:cs typeface="+mn-lt"/>
              </a:rPr>
              <a:t>.</a:t>
            </a:r>
            <a:endParaRPr lang="pl-PL" b="0" i="0" u="none" strike="noStrike" cap="none" normalizeH="0" baseline="0">
              <a:ln>
                <a:noFill/>
              </a:ln>
              <a:effectLst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3F80EE-54C1-49E8-97FA-A8EADA3A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>
                <a:cs typeface="Calibri Light"/>
              </a:rPr>
              <a:t>Wady dekoratorów</a:t>
            </a:r>
            <a:endParaRPr lang="en-US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9755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A9785-9E10-4298-A791-861891CA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ea typeface="+mj-lt"/>
                <a:cs typeface="+mj-lt"/>
              </a:rPr>
              <a:t>Dekorator vs </a:t>
            </a:r>
            <a:r>
              <a:rPr lang="pl-PL" b="1" err="1">
                <a:ea typeface="+mj-lt"/>
                <a:cs typeface="+mj-lt"/>
              </a:rPr>
              <a:t>interceptor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41E70-7EF2-4BCE-B0FA-396B6D58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Dekorator ma możliwość dodania dodatkowych funkcjonalności w dekorowanej klasie modyfikując jej metody, a także dodawać nowe.</a:t>
            </a:r>
          </a:p>
          <a:p>
            <a:r>
              <a:rPr lang="pl-PL" err="1"/>
              <a:t>Interceptor</a:t>
            </a:r>
            <a:r>
              <a:rPr lang="pl-PL"/>
              <a:t> jedynie wywołuje dodatkowe metody, gdy wywoływane są zadania klasy, nie modyfikując bezpośrednio działania oryginalnych metod.</a:t>
            </a:r>
          </a:p>
          <a:p>
            <a:r>
              <a:rPr lang="pl-PL" err="1"/>
              <a:t>Interceptory</a:t>
            </a:r>
            <a:r>
              <a:rPr lang="pl-PL"/>
              <a:t> wywoływane są przed dekoratorami.</a:t>
            </a:r>
          </a:p>
        </p:txBody>
      </p:sp>
    </p:spTree>
    <p:extLst>
      <p:ext uri="{BB962C8B-B14F-4D97-AF65-F5344CB8AC3E}">
        <p14:creationId xmlns:p14="http://schemas.microsoft.com/office/powerpoint/2010/main" val="3071136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7B3EE-5F91-4714-9E0F-D15AAEFA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u="sng"/>
              <a:t>Podsumowanie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23B07-BA3C-4EE0-A7B4-C1DDAE2F9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Programowanie aspektowe (</a:t>
            </a:r>
            <a:r>
              <a:rPr lang="pl-PL" err="1"/>
              <a:t>Aspect-Oriented</a:t>
            </a:r>
            <a:r>
              <a:rPr lang="pl-PL"/>
              <a:t> </a:t>
            </a:r>
            <a:r>
              <a:rPr lang="pl-PL" err="1"/>
              <a:t>Programing</a:t>
            </a:r>
            <a:r>
              <a:rPr lang="pl-PL"/>
              <a:t>(AOP))</a:t>
            </a:r>
          </a:p>
          <a:p>
            <a:r>
              <a:rPr lang="pl-PL" err="1"/>
              <a:t>Interceptor</a:t>
            </a:r>
            <a:r>
              <a:rPr lang="pl-PL"/>
              <a:t> - metoda przechwytująca</a:t>
            </a:r>
          </a:p>
          <a:p>
            <a:r>
              <a:rPr lang="pl-PL"/>
              <a:t>Rodzaje </a:t>
            </a:r>
            <a:r>
              <a:rPr lang="pl-PL" err="1"/>
              <a:t>interceptorów</a:t>
            </a:r>
            <a:r>
              <a:rPr lang="pl-PL"/>
              <a:t> (Enterprise </a:t>
            </a:r>
            <a:r>
              <a:rPr lang="pl-PL" err="1"/>
              <a:t>JavaBeans</a:t>
            </a:r>
            <a:r>
              <a:rPr lang="pl-PL"/>
              <a:t> (EJB), </a:t>
            </a:r>
            <a:r>
              <a:rPr lang="pl-PL" err="1"/>
              <a:t>Contex</a:t>
            </a:r>
            <a:r>
              <a:rPr lang="pl-PL"/>
              <a:t> and </a:t>
            </a:r>
            <a:r>
              <a:rPr lang="pl-PL" err="1"/>
              <a:t>Dependency</a:t>
            </a:r>
            <a:r>
              <a:rPr lang="pl-PL"/>
              <a:t> </a:t>
            </a:r>
            <a:r>
              <a:rPr lang="pl-PL" err="1"/>
              <a:t>Injection</a:t>
            </a:r>
            <a:r>
              <a:rPr lang="pl-PL"/>
              <a:t> (CDI))</a:t>
            </a:r>
          </a:p>
          <a:p>
            <a:r>
              <a:rPr lang="pl-PL"/>
              <a:t>Obiekt klasy zarządzany po stronie kontenera - Ziarno (bean)</a:t>
            </a:r>
          </a:p>
          <a:p>
            <a:r>
              <a:rPr lang="pl-PL"/>
              <a:t>Łańcuch przechwytujący </a:t>
            </a:r>
            <a:r>
              <a:rPr lang="pl-PL" err="1"/>
              <a:t>interceptorów</a:t>
            </a:r>
            <a:endParaRPr lang="pl-PL"/>
          </a:p>
          <a:p>
            <a:r>
              <a:rPr lang="pl-PL"/>
              <a:t>Dekorator  (</a:t>
            </a:r>
            <a:r>
              <a:rPr lang="pl-PL" err="1"/>
              <a:t>Decorator</a:t>
            </a:r>
            <a:r>
              <a:rPr lang="pl-PL"/>
              <a:t> design </a:t>
            </a:r>
            <a:r>
              <a:rPr lang="pl-PL" err="1"/>
              <a:t>pattern</a:t>
            </a:r>
            <a:r>
              <a:rPr lang="pl-PL"/>
              <a:t>)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81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9BADC-98A1-4745-BFED-D20FCBB2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>
                <a:cs typeface="Calibri Light"/>
              </a:rPr>
              <a:t>AOP</a:t>
            </a:r>
            <a:r>
              <a:rPr lang="pl-PL" b="1">
                <a:cs typeface="Calibri Light"/>
              </a:rPr>
              <a:t> </a:t>
            </a:r>
            <a:r>
              <a:rPr lang="pl-PL">
                <a:cs typeface="Calibri Light"/>
              </a:rPr>
              <a:t>– </a:t>
            </a:r>
            <a:r>
              <a:rPr lang="pl-PL" b="1">
                <a:cs typeface="Calibri Light"/>
              </a:rPr>
              <a:t>co to takiego?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1FBE00-9AD9-432B-8553-CA53BBD0C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/>
              <a:t>Jest to paradygmat programowania, który pozwala nam oddzielić logikę biznesową od kodu. Przenikanie się tych warstw prowadzi do problemów z utrzymaniem kodu i są zauważalne w:</a:t>
            </a:r>
          </a:p>
          <a:p>
            <a:pPr marL="457200" indent="-457200"/>
            <a:r>
              <a:rPr lang="pl-PL"/>
              <a:t>kodzie, który ma za zadanie logować informacje potrzebne przy szukaniu przyczyny błędu,</a:t>
            </a:r>
          </a:p>
          <a:p>
            <a:pPr marL="457200" indent="-457200"/>
            <a:r>
              <a:rPr lang="pl-PL"/>
              <a:t>wszelkiego rodzaju licznikach </a:t>
            </a:r>
            <a:r>
              <a:rPr lang="pl-PL" err="1"/>
              <a:t>wywołań</a:t>
            </a:r>
            <a:r>
              <a:rPr lang="pl-PL"/>
              <a:t> metod,</a:t>
            </a:r>
          </a:p>
          <a:p>
            <a:pPr marL="457200" indent="-457200"/>
            <a:r>
              <a:rPr lang="pl-PL"/>
              <a:t>metodach sprawdzających kim jest użytkownik,</a:t>
            </a:r>
          </a:p>
          <a:p>
            <a:pPr marL="457200" indent="-457200"/>
            <a:r>
              <a:rPr lang="pl-PL"/>
              <a:t>obsłudze wyjątków.</a:t>
            </a:r>
          </a:p>
        </p:txBody>
      </p:sp>
    </p:spTree>
    <p:extLst>
      <p:ext uri="{BB962C8B-B14F-4D97-AF65-F5344CB8AC3E}">
        <p14:creationId xmlns:p14="http://schemas.microsoft.com/office/powerpoint/2010/main" val="420200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11D466-6C95-49CB-AC1B-34DD1797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298" y="4720132"/>
            <a:ext cx="5179502" cy="17727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900"/>
              <a:t>Autorzy:</a:t>
            </a:r>
          </a:p>
          <a:p>
            <a:r>
              <a:rPr lang="pl-PL" sz="1600">
                <a:solidFill>
                  <a:schemeClr val="bg1">
                    <a:lumMod val="50000"/>
                  </a:schemeClr>
                </a:solidFill>
              </a:rPr>
              <a:t>Szymon Lenart (szymon.lenart@student.pk.edu.pl)</a:t>
            </a:r>
          </a:p>
          <a:p>
            <a:r>
              <a:rPr lang="pl-PL" sz="1600">
                <a:solidFill>
                  <a:schemeClr val="bg1">
                    <a:lumMod val="50000"/>
                  </a:schemeClr>
                </a:solidFill>
              </a:rPr>
              <a:t>Łukasz Bała (lukasz.bala@student.pk.edu.pl)</a:t>
            </a:r>
          </a:p>
          <a:p>
            <a:r>
              <a:rPr lang="pl-PL" sz="1600">
                <a:solidFill>
                  <a:schemeClr val="bg1">
                    <a:lumMod val="50000"/>
                  </a:schemeClr>
                </a:solidFill>
              </a:rPr>
              <a:t>Dawid Jurecki (dawid.jurecki@student.pk.edu.pl)</a:t>
            </a:r>
          </a:p>
          <a:p>
            <a:r>
              <a:rPr lang="pl-PL" sz="1600">
                <a:solidFill>
                  <a:schemeClr val="bg1">
                    <a:lumMod val="50000"/>
                  </a:schemeClr>
                </a:solidFill>
              </a:rPr>
              <a:t>Krystian Mielec (krystian.mielec@student.pk.edu.pl)</a:t>
            </a:r>
          </a:p>
          <a:p>
            <a:r>
              <a:rPr lang="pl-PL" sz="1600">
                <a:solidFill>
                  <a:schemeClr val="bg1">
                    <a:lumMod val="50000"/>
                  </a:schemeClr>
                </a:solidFill>
              </a:rPr>
              <a:t>Adrian Pietruszka (adrian.pietruszka@student.pk.edu.pl)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BB075C5C-B066-40D0-A96D-8ED4DA726CB3}"/>
              </a:ext>
            </a:extLst>
          </p:cNvPr>
          <p:cNvSpPr txBox="1">
            <a:spLocks/>
          </p:cNvSpPr>
          <p:nvPr/>
        </p:nvSpPr>
        <p:spPr>
          <a:xfrm>
            <a:off x="910508" y="2268537"/>
            <a:ext cx="10515600" cy="97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b="1"/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21108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B68CBE-C0E4-4DF5-BAB8-FC31B0A0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chemeClr val="bg1"/>
                </a:solidFill>
                <a:cs typeface="Calibri Light"/>
              </a:rPr>
              <a:t>Czy </a:t>
            </a:r>
            <a:r>
              <a:rPr lang="pl-PL" sz="5400" b="1">
                <a:solidFill>
                  <a:schemeClr val="bg1"/>
                </a:solidFill>
                <a:cs typeface="Calibri Light"/>
              </a:rPr>
              <a:t>AOP </a:t>
            </a:r>
            <a:r>
              <a:rPr lang="pl-PL" b="1">
                <a:solidFill>
                  <a:schemeClr val="bg1"/>
                </a:solidFill>
                <a:cs typeface="Calibri Light"/>
              </a:rPr>
              <a:t>jest nam potrzebne?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55C20-8ED2-4BFB-8852-EC47BF910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l-PL" sz="3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pl-PL" sz="3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3600" b="1">
                <a:solidFill>
                  <a:schemeClr val="bg1"/>
                </a:solidFill>
                <a:ea typeface="+mn-lt"/>
                <a:cs typeface="+mn-lt"/>
              </a:rPr>
              <a:t>Pozwala na łączenie i dodawanie kodu wykonalnego do źródłowego bez potrzeby modyfikowania go.</a:t>
            </a:r>
            <a:endParaRPr lang="pl-PL" sz="3600" b="1">
              <a:solidFill>
                <a:schemeClr val="bg1"/>
              </a:solidFill>
              <a:cs typeface="Calibri" panose="020F0502020204030204"/>
            </a:endParaRPr>
          </a:p>
          <a:p>
            <a:endParaRPr lang="pl-PL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34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627B61-7068-47F3-B8EF-DD5DFB78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err="1">
                <a:cs typeface="Calibri Light"/>
              </a:rPr>
              <a:t>compile-time</a:t>
            </a:r>
            <a:r>
              <a:rPr lang="pl-PL" b="1">
                <a:cs typeface="Calibri Light"/>
              </a:rPr>
              <a:t> </a:t>
            </a:r>
            <a:r>
              <a:rPr lang="pl-PL" b="1">
                <a:ea typeface="+mj-lt"/>
                <a:cs typeface="+mj-lt"/>
              </a:rPr>
              <a:t>vs run-</a:t>
            </a:r>
            <a:r>
              <a:rPr lang="pl-PL" b="1" err="1">
                <a:ea typeface="+mj-lt"/>
                <a:cs typeface="+mj-lt"/>
              </a:rPr>
              <a:t>time</a:t>
            </a:r>
            <a:r>
              <a:rPr lang="pl-PL" b="1">
                <a:ea typeface="+mj-lt"/>
                <a:cs typeface="+mj-lt"/>
              </a:rPr>
              <a:t> </a:t>
            </a:r>
            <a:r>
              <a:rPr lang="pl-PL" sz="5400" b="1">
                <a:ea typeface="+mj-lt"/>
                <a:cs typeface="+mj-lt"/>
              </a:rPr>
              <a:t>AOP</a:t>
            </a:r>
            <a:endParaRPr lang="pl-PL" sz="5400" b="1" err="1">
              <a:ea typeface="+mj-lt"/>
              <a:cs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0F9DDC8-142D-47AE-9D8B-8790B2807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851427"/>
              </p:ext>
            </p:extLst>
          </p:nvPr>
        </p:nvGraphicFramePr>
        <p:xfrm>
          <a:off x="676564" y="2610716"/>
          <a:ext cx="7395502" cy="2840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0201">
                  <a:extLst>
                    <a:ext uri="{9D8B030D-6E8A-4147-A177-3AD203B41FA5}">
                      <a16:colId xmlns:a16="http://schemas.microsoft.com/office/drawing/2014/main" val="3617244587"/>
                    </a:ext>
                  </a:extLst>
                </a:gridCol>
                <a:gridCol w="3675301">
                  <a:extLst>
                    <a:ext uri="{9D8B030D-6E8A-4147-A177-3AD203B41FA5}">
                      <a16:colId xmlns:a16="http://schemas.microsoft.com/office/drawing/2014/main" val="1014259203"/>
                    </a:ext>
                  </a:extLst>
                </a:gridCol>
              </a:tblGrid>
              <a:tr h="372020">
                <a:tc>
                  <a:txBody>
                    <a:bodyPr/>
                    <a:lstStyle/>
                    <a:p>
                      <a:r>
                        <a:rPr lang="pl-PL" err="1"/>
                        <a:t>compile-time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run-</a:t>
                      </a:r>
                      <a:r>
                        <a:rPr lang="pl-PL" err="1"/>
                        <a:t>time</a:t>
                      </a:r>
                      <a:r>
                        <a:rPr lang="pl-PL"/>
                        <a:t> AOP</a:t>
                      </a:r>
                      <a:endParaRPr lang="pl-PL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l-PL"/>
                        <a:t>Otrzymujemy plik .</a:t>
                      </a:r>
                      <a:r>
                        <a:rPr lang="pl-PL" err="1"/>
                        <a:t>class</a:t>
                      </a:r>
                      <a:r>
                        <a:rPr lang="pl-PL"/>
                        <a:t> różny od tego tworzonego bez użycia </a:t>
                      </a:r>
                      <a:r>
                        <a:rPr lang="pl-PL" err="1"/>
                        <a:t>framework'a</a:t>
                      </a:r>
                      <a:r>
                        <a:rPr lang="pl-PL"/>
                        <a:t> do AOP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l-PL"/>
                        <a:t>Nie modyfikuje kodu źródłowego i pliku .</a:t>
                      </a:r>
                      <a:r>
                        <a:rPr lang="pl-PL" err="1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1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l-PL"/>
                        <a:t>Plik staje się niezgodny z kodem źródłowym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l-PL"/>
                        <a:t>Istnieje jako oddzielny kod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5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l-PL"/>
                        <a:t>Wykonuje się przed lub po metodach zaimplementowanych w kodzie źródłowym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227590"/>
                  </a:ext>
                </a:extLst>
              </a:tr>
            </a:tbl>
          </a:graphicData>
        </a:graphic>
      </p:graphicFrame>
      <p:pic>
        <p:nvPicPr>
          <p:cNvPr id="5" name="Obraz 5" descr="Obraz zawierający tekst, mężczyzna, osoba, książka&#10;&#10;Opis wygenerowany automatycznie">
            <a:extLst>
              <a:ext uri="{FF2B5EF4-FFF2-40B4-BE49-F238E27FC236}">
                <a16:creationId xmlns:a16="http://schemas.microsoft.com/office/drawing/2014/main" id="{4128211B-217A-4336-ABE1-D90E2C3D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40" y="2596764"/>
            <a:ext cx="2843260" cy="28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A7E3E-0422-4AD3-9CF4-DBDF06B0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>
                <a:ea typeface="+mj-lt"/>
                <a:cs typeface="+mj-lt"/>
              </a:rPr>
              <a:t>Rozwiązania wykorzystujące </a:t>
            </a:r>
            <a:r>
              <a:rPr lang="pl-PL" sz="5400" b="1">
                <a:ea typeface="+mj-lt"/>
                <a:cs typeface="+mj-lt"/>
              </a:rPr>
              <a:t>AOP</a:t>
            </a:r>
            <a:endParaRPr lang="pl-PL" sz="5400" b="1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EBE90C-E544-42C3-9FB4-8F757F0C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>
                <a:cs typeface="Calibri" panose="020F0502020204030204"/>
              </a:rPr>
              <a:t>Java nie ma wbudowanego AOP, dlatego wykorzystuje się dodatkowe </a:t>
            </a:r>
            <a:r>
              <a:rPr lang="pl-PL" err="1">
                <a:cs typeface="Calibri" panose="020F0502020204030204"/>
              </a:rPr>
              <a:t>framework'i</a:t>
            </a:r>
            <a:r>
              <a:rPr lang="pl-PL">
                <a:cs typeface="Calibri" panose="020F0502020204030204"/>
              </a:rPr>
              <a:t>, np. </a:t>
            </a:r>
            <a:r>
              <a:rPr lang="pl-PL" b="1" err="1">
                <a:cs typeface="Calibri" panose="020F0502020204030204"/>
              </a:rPr>
              <a:t>Eclipse</a:t>
            </a:r>
            <a:r>
              <a:rPr lang="pl-PL" b="1">
                <a:cs typeface="Calibri" panose="020F0502020204030204"/>
              </a:rPr>
              <a:t> </a:t>
            </a:r>
            <a:r>
              <a:rPr lang="pl-PL" b="1" err="1">
                <a:cs typeface="Calibri" panose="020F0502020204030204"/>
              </a:rPr>
              <a:t>AspectJ</a:t>
            </a:r>
            <a:r>
              <a:rPr lang="pl-PL">
                <a:cs typeface="Calibri" panose="020F0502020204030204"/>
              </a:rPr>
              <a:t>, </a:t>
            </a:r>
            <a:r>
              <a:rPr lang="pl-PL" b="1">
                <a:cs typeface="Calibri" panose="020F0502020204030204"/>
              </a:rPr>
              <a:t>czy Spring</a:t>
            </a:r>
            <a:r>
              <a:rPr lang="pl-PL">
                <a:cs typeface="Calibri"/>
              </a:rPr>
              <a:t>. Jednakże w Javie EE wprowadzono nowe pojęcie - "</a:t>
            </a:r>
            <a:r>
              <a:rPr lang="pl-PL" err="1">
                <a:cs typeface="Calibri" panose="020F0502020204030204"/>
              </a:rPr>
              <a:t>Interceptor</a:t>
            </a:r>
            <a:r>
              <a:rPr lang="pl-PL">
                <a:cs typeface="Calibri"/>
              </a:rPr>
              <a:t>", o którym mowa będzie później.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0599CEA-B0D1-4E6D-8312-1703F5E6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315" y="3811692"/>
            <a:ext cx="2339789" cy="2365769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51B9A94B-F702-4549-9FEA-25394B0E7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99" y="4450682"/>
            <a:ext cx="3478305" cy="13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7A138-AAA7-4B2A-BC93-6BACDDF5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CDI – </a:t>
            </a:r>
            <a:r>
              <a:rPr lang="pl-PL" b="1" err="1"/>
              <a:t>Contex</a:t>
            </a:r>
            <a:r>
              <a:rPr lang="pl-PL" b="1"/>
              <a:t> and </a:t>
            </a:r>
            <a:r>
              <a:rPr lang="pl-PL" b="1" err="1"/>
              <a:t>Dependency</a:t>
            </a:r>
            <a:r>
              <a:rPr lang="pl-PL" b="1"/>
              <a:t> </a:t>
            </a:r>
            <a:r>
              <a:rPr lang="pl-PL" b="1" err="1"/>
              <a:t>Injection</a:t>
            </a:r>
            <a:endParaRPr lang="pl-PL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A8B32-19CB-4F36-950A-9D99ACEC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b="0" i="0" err="1">
                <a:effectLst/>
              </a:rPr>
              <a:t>Contexts</a:t>
            </a:r>
            <a:r>
              <a:rPr lang="pl-PL" b="0" i="0">
                <a:effectLst/>
              </a:rPr>
              <a:t> and </a:t>
            </a:r>
            <a:r>
              <a:rPr lang="pl-PL" b="0" i="0" err="1">
                <a:effectLst/>
              </a:rPr>
              <a:t>Dependency</a:t>
            </a:r>
            <a:r>
              <a:rPr lang="pl-PL" b="0" i="0">
                <a:effectLst/>
              </a:rPr>
              <a:t> </a:t>
            </a:r>
            <a:r>
              <a:rPr lang="pl-PL" b="0" i="0" err="1">
                <a:effectLst/>
              </a:rPr>
              <a:t>Injection</a:t>
            </a:r>
            <a:r>
              <a:rPr lang="pl-PL" b="0" i="0">
                <a:effectLst/>
              </a:rPr>
              <a:t> (CDI) dla platformy Java EE to funkcja, która pomaga powiązać warstwę internetową i warstwę transakcyjną platformy Java EE.</a:t>
            </a:r>
          </a:p>
          <a:p>
            <a:endParaRPr lang="pl-PL"/>
          </a:p>
          <a:p>
            <a:r>
              <a:rPr lang="pl-PL" b="0" i="0">
                <a:effectLst/>
              </a:rPr>
              <a:t>CDI to zestaw usług, które używane razem, ułatwiają programistom korzystanie z komponentów korporacyjnych w aplikacjach internetowych.</a:t>
            </a:r>
            <a:endParaRPr lang="pl-PL">
              <a:cs typeface="Calibri"/>
            </a:endParaRPr>
          </a:p>
        </p:txBody>
      </p:sp>
      <p:pic>
        <p:nvPicPr>
          <p:cNvPr id="2050" name="Picture 2" descr="Download Doctor Needle Png Clipart - Injection Clip Art PNG Image with No  Background - PNGkey.com">
            <a:extLst>
              <a:ext uri="{FF2B5EF4-FFF2-40B4-BE49-F238E27FC236}">
                <a16:creationId xmlns:a16="http://schemas.microsoft.com/office/drawing/2014/main" id="{1C0DD998-615F-47F4-8297-E8585822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230188"/>
            <a:ext cx="652462" cy="6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7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2AE69-5F05-4137-999E-DD880C88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CDI – </a:t>
            </a:r>
            <a:r>
              <a:rPr lang="pl-PL" b="1" err="1"/>
              <a:t>Contex</a:t>
            </a:r>
            <a:r>
              <a:rPr lang="pl-PL" b="1"/>
              <a:t> and </a:t>
            </a:r>
            <a:r>
              <a:rPr lang="pl-PL" b="1" err="1"/>
              <a:t>Dependency</a:t>
            </a:r>
            <a:r>
              <a:rPr lang="pl-PL" b="1"/>
              <a:t> </a:t>
            </a:r>
            <a:r>
              <a:rPr lang="pl-PL" b="1" err="1"/>
              <a:t>Injection</a:t>
            </a:r>
            <a:r>
              <a:rPr lang="pl-PL" b="1"/>
              <a:t> cd.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3A9D97-0402-4E9C-B87E-33074504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Definiuje również standard programowania aspektowego (mechanizm </a:t>
            </a:r>
            <a:r>
              <a:rPr lang="pl-PL" err="1"/>
              <a:t>interceptorów</a:t>
            </a:r>
            <a:r>
              <a:rPr lang="pl-PL"/>
              <a:t>)</a:t>
            </a:r>
          </a:p>
          <a:p>
            <a:endParaRPr lang="pl-PL"/>
          </a:p>
          <a:p>
            <a:r>
              <a:rPr lang="pl-PL"/>
              <a:t>Wstrzykiwanie zależności jest techniką opierającą się o unikanie silnych powiązań między klasami. Ważną rolą odgrywa korzystanie z interfejsów oraz polimorfizmu</a:t>
            </a:r>
          </a:p>
          <a:p>
            <a:endParaRPr lang="pl-PL"/>
          </a:p>
          <a:p>
            <a:r>
              <a:rPr lang="pl-PL"/>
              <a:t>Podstawową ideą jest odwrócenie sterowania obiektami.</a:t>
            </a:r>
          </a:p>
          <a:p>
            <a:endParaRPr lang="pl-PL"/>
          </a:p>
        </p:txBody>
      </p:sp>
      <p:pic>
        <p:nvPicPr>
          <p:cNvPr id="6" name="Picture 2" descr="Download Doctor Needle Png Clipart - Injection Clip Art PNG Image with No  Background - PNGkey.com">
            <a:extLst>
              <a:ext uri="{FF2B5EF4-FFF2-40B4-BE49-F238E27FC236}">
                <a16:creationId xmlns:a16="http://schemas.microsoft.com/office/drawing/2014/main" id="{96657627-12BA-4013-8A52-18732E71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230188"/>
            <a:ext cx="652462" cy="6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2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9BED1-B833-430D-812C-F7CED4BC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Ziarno - bean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6486BF-1CA0-4CF7-9BCE-0139DE1E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181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97D7BB7-6914-47A9-9D50-8402B06B25BF}"/>
              </a:ext>
            </a:extLst>
          </p:cNvPr>
          <p:cNvSpPr txBox="1">
            <a:spLocks/>
          </p:cNvSpPr>
          <p:nvPr/>
        </p:nvSpPr>
        <p:spPr>
          <a:xfrm>
            <a:off x="990600" y="20031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Ziarnem możemy nazwać obiekt klasy zarządzany po stronie kontenera, który nie wymaga dużej uwagi programisty.</a:t>
            </a:r>
          </a:p>
          <a:p>
            <a:endParaRPr lang="pl-PL"/>
          </a:p>
          <a:p>
            <a:r>
              <a:rPr lang="pl-PL"/>
              <a:t>Ziarna CDI</a:t>
            </a:r>
          </a:p>
          <a:p>
            <a:pPr lvl="1"/>
            <a:r>
              <a:rPr lang="pl-PL"/>
              <a:t>Bezargumentowy konstruktor lub posiadający adnotacje @Inject</a:t>
            </a:r>
          </a:p>
          <a:p>
            <a:pPr lvl="1"/>
            <a:r>
              <a:rPr lang="pl-PL"/>
              <a:t>Konkretna klasa na wysokim poziomie hierarchii lub @Decorate</a:t>
            </a:r>
          </a:p>
          <a:p>
            <a:pPr lvl="1"/>
            <a:r>
              <a:rPr lang="pl-PL"/>
              <a:t>Zdefiniowane jako nie EJB</a:t>
            </a:r>
          </a:p>
          <a:p>
            <a:r>
              <a:rPr lang="pl-PL"/>
              <a:t>Ziarna znajdują się w archiwum ziaren.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AEFA4D-A469-4AFF-9E75-DF8D0E9B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38" y="407427"/>
            <a:ext cx="1237376" cy="12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69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98F2A4441FE24DA60AA72EC9737481" ma:contentTypeVersion="4" ma:contentTypeDescription="Utwórz nowy dokument." ma:contentTypeScope="" ma:versionID="7933529d33c5faa37d50a48713cf2c0f">
  <xsd:schema xmlns:xsd="http://www.w3.org/2001/XMLSchema" xmlns:xs="http://www.w3.org/2001/XMLSchema" xmlns:p="http://schemas.microsoft.com/office/2006/metadata/properties" xmlns:ns2="87fb62ee-40af-4765-9463-7665287ae15e" targetNamespace="http://schemas.microsoft.com/office/2006/metadata/properties" ma:root="true" ma:fieldsID="3d8080da14cb9546496de343ab52dfdc" ns2:_="">
    <xsd:import namespace="87fb62ee-40af-4765-9463-7665287ae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62ee-40af-4765-9463-7665287ae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C52F26-C507-4984-92C8-D447464FDF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57E2A1-50FE-48DF-983D-F520A9F6D423}">
  <ds:schemaRefs>
    <ds:schemaRef ds:uri="87fb62ee-40af-4765-9463-7665287ae1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B345AC-AD1D-4D81-A282-27FA2F7CECF5}">
  <ds:schemaRefs>
    <ds:schemaRef ds:uri="87fb62ee-40af-4765-9463-7665287ae1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Motyw pakietu Office</vt:lpstr>
      <vt:lpstr>Motyw pakietu Office</vt:lpstr>
      <vt:lpstr>Aspect-oriented programming</vt:lpstr>
      <vt:lpstr>Spis Treści</vt:lpstr>
      <vt:lpstr>AOP – co to takiego?</vt:lpstr>
      <vt:lpstr>Czy AOP jest nam potrzebne?</vt:lpstr>
      <vt:lpstr>compile-time vs run-time AOP</vt:lpstr>
      <vt:lpstr>Rozwiązania wykorzystujące AOP</vt:lpstr>
      <vt:lpstr>CDI – Contex and Dependency Injection</vt:lpstr>
      <vt:lpstr>CDI – Contex and Dependency Injection cd.</vt:lpstr>
      <vt:lpstr>Ziarno - bean</vt:lpstr>
      <vt:lpstr>Zakres ziaren CDI</vt:lpstr>
      <vt:lpstr>Loose coupling</vt:lpstr>
      <vt:lpstr>Interceptor</vt:lpstr>
      <vt:lpstr>Interceptory</vt:lpstr>
      <vt:lpstr>Interceptory – klasy i metody</vt:lpstr>
      <vt:lpstr>Interceptor - sposób działania oraz rodzaje</vt:lpstr>
      <vt:lpstr>Łańcuch przechwytujący interceptorów</vt:lpstr>
      <vt:lpstr>Interceptory w implementacji  - EJB</vt:lpstr>
      <vt:lpstr>Interceptory w implementacji  - EJB c.d.</vt:lpstr>
      <vt:lpstr>Interceptory w implementacji  - EJB c.d.</vt:lpstr>
      <vt:lpstr>Interceptory w implementacji  - CDI</vt:lpstr>
      <vt:lpstr>Interceptory w implementacji  - CDI c.d.</vt:lpstr>
      <vt:lpstr>Interceptory w implementacji  - CDI c.d.</vt:lpstr>
      <vt:lpstr>Dekoratory</vt:lpstr>
      <vt:lpstr>Dekoratory - Implementacja</vt:lpstr>
      <vt:lpstr>Dekoratory - Implementacja</vt:lpstr>
      <vt:lpstr>Dekoratory - Implementacja</vt:lpstr>
      <vt:lpstr>Wady dekoratorów</vt:lpstr>
      <vt:lpstr>Dekorator vs interceptor</vt:lpstr>
      <vt:lpstr>Podsumowanie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2021-11-14T09:53:31Z</dcterms:created>
  <dcterms:modified xsi:type="dcterms:W3CDTF">2022-01-15T07:23:44Z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0x0101006C98F2A4441FE24DA60AA72EC9737481</vt:lpwstr>
  </property>
</Properties>
</file>